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>
      <p:cViewPr varScale="1">
        <p:scale>
          <a:sx n="98" d="100"/>
          <a:sy n="98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5A8F5EB-C078-4478-8B26-FDB726530FA1}" type="datetimeFigureOut">
              <a:rPr lang="it-IT" smtClean="0"/>
              <a:pPr/>
              <a:t>09/06/18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2B379BC-11EC-4307-BD97-0FD93260DD61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cid:959422936452550921588865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 descr="CIMG057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643050"/>
            <a:ext cx="5486400" cy="4114800"/>
          </a:xfrm>
        </p:spPr>
      </p:pic>
      <p:sp>
        <p:nvSpPr>
          <p:cNvPr id="13" name="CasellaDiTesto 12"/>
          <p:cNvSpPr txBox="1"/>
          <p:nvPr/>
        </p:nvSpPr>
        <p:spPr>
          <a:xfrm>
            <a:off x="1857356" y="500042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C00000"/>
                </a:solidFill>
              </a:rPr>
              <a:t>OUR EXPERIENCE IN SKOVLUND EFTERSKOLE</a:t>
            </a:r>
            <a:endParaRPr lang="it-IT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CIMG05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1" b="111"/>
          <a:stretch>
            <a:fillRect/>
          </a:stretch>
        </p:blipFill>
        <p:spPr>
          <a:xfrm>
            <a:off x="5072066" y="3643314"/>
            <a:ext cx="3911207" cy="2926090"/>
          </a:xfrm>
        </p:spPr>
      </p:pic>
      <p:pic>
        <p:nvPicPr>
          <p:cNvPr id="7" name="Immagine 6" descr="CIMG0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572001" cy="3429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214942" y="857232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Skovlund</a:t>
            </a:r>
            <a:r>
              <a:rPr lang="it-IT" dirty="0" smtClean="0"/>
              <a:t> </a:t>
            </a:r>
            <a:r>
              <a:rPr lang="it-IT" dirty="0" err="1" smtClean="0"/>
              <a:t>Efterskole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boarding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students</a:t>
            </a:r>
            <a:r>
              <a:rPr lang="it-IT" dirty="0" smtClean="0"/>
              <a:t> don’t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: </a:t>
            </a:r>
            <a:r>
              <a:rPr lang="it-IT" dirty="0" err="1" smtClean="0"/>
              <a:t>infact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week </a:t>
            </a:r>
            <a:r>
              <a:rPr lang="it-IT" dirty="0" err="1" smtClean="0"/>
              <a:t>they</a:t>
            </a:r>
            <a:r>
              <a:rPr lang="it-IT" dirty="0" smtClean="0"/>
              <a:t> live at </a:t>
            </a:r>
            <a:r>
              <a:rPr lang="it-IT" dirty="0" err="1" smtClean="0"/>
              <a:t>school</a:t>
            </a:r>
            <a:r>
              <a:rPr lang="it-IT" dirty="0" smtClean="0"/>
              <a:t>, sleeping, </a:t>
            </a:r>
            <a:r>
              <a:rPr lang="it-IT" dirty="0" err="1" smtClean="0"/>
              <a:t>eating</a:t>
            </a:r>
            <a:r>
              <a:rPr lang="it-IT" dirty="0" smtClean="0"/>
              <a:t> and </a:t>
            </a:r>
            <a:r>
              <a:rPr lang="it-IT" dirty="0" err="1" smtClean="0"/>
              <a:t>doing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471488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They</a:t>
            </a:r>
            <a:r>
              <a:rPr lang="it-IT" dirty="0" smtClean="0"/>
              <a:t> live in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houses</a:t>
            </a:r>
            <a:r>
              <a:rPr lang="it-IT" dirty="0" smtClean="0"/>
              <a:t>  and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free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relax and play in common </a:t>
            </a:r>
            <a:r>
              <a:rPr lang="it-IT" dirty="0" err="1" smtClean="0"/>
              <a:t>rooms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285720" y="142852"/>
            <a:ext cx="4286280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918"/>
            <a:ext cx="35914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86124"/>
            <a:ext cx="2786082" cy="33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IMG-20180427-WA00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357158" y="357166"/>
            <a:ext cx="4000527" cy="3000395"/>
          </a:xfrm>
        </p:spPr>
      </p:pic>
      <p:pic>
        <p:nvPicPr>
          <p:cNvPr id="6" name="Immagine 5" descr="IMG-20180427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4414850" cy="2943233"/>
          </a:xfrm>
          <a:prstGeom prst="rect">
            <a:avLst/>
          </a:prstGeom>
        </p:spPr>
      </p:pic>
      <p:pic>
        <p:nvPicPr>
          <p:cNvPr id="7" name="Immagine 6" descr="IMG-20180427-WA0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643314"/>
            <a:ext cx="4021941" cy="268129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4876" y="442913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arrived</a:t>
            </a:r>
            <a:r>
              <a:rPr lang="it-IT" dirty="0" smtClean="0"/>
              <a:t> the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showed</a:t>
            </a:r>
            <a:r>
              <a:rPr lang="it-IT" dirty="0" smtClean="0"/>
              <a:t> </a:t>
            </a:r>
            <a:r>
              <a:rPr lang="it-IT" dirty="0" err="1" smtClean="0"/>
              <a:t>us</a:t>
            </a:r>
            <a:r>
              <a:rPr lang="it-IT" dirty="0" smtClean="0"/>
              <a:t> the </a:t>
            </a:r>
            <a:r>
              <a:rPr lang="it-IT" dirty="0" err="1" smtClean="0"/>
              <a:t>school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</a:t>
            </a:r>
            <a:r>
              <a:rPr lang="it-IT" dirty="0" err="1" smtClean="0"/>
              <a:t>doing</a:t>
            </a:r>
            <a:r>
              <a:rPr lang="it-IT" dirty="0" smtClean="0"/>
              <a:t> some games to </a:t>
            </a:r>
            <a:r>
              <a:rPr lang="it-IT" dirty="0" err="1" smtClean="0"/>
              <a:t>know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CIMG03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57166"/>
            <a:ext cx="3922199" cy="2941649"/>
          </a:xfrm>
        </p:spPr>
      </p:pic>
      <p:pic>
        <p:nvPicPr>
          <p:cNvPr id="6" name="Immagine 5" descr="CIMG0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86280" cy="3214710"/>
          </a:xfrm>
          <a:prstGeom prst="rect">
            <a:avLst/>
          </a:prstGeom>
        </p:spPr>
      </p:pic>
      <p:pic>
        <p:nvPicPr>
          <p:cNvPr id="7" name="Immagine 6" descr="CIMG0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0"/>
            <a:ext cx="8358214" cy="17145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8596" y="578645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evening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visited</a:t>
            </a:r>
            <a:r>
              <a:rPr lang="it-IT" dirty="0" smtClean="0"/>
              <a:t> the </a:t>
            </a:r>
            <a:r>
              <a:rPr lang="it-IT" dirty="0" err="1" smtClean="0"/>
              <a:t>park</a:t>
            </a:r>
            <a:r>
              <a:rPr lang="it-IT" dirty="0" smtClean="0"/>
              <a:t> and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played</a:t>
            </a:r>
            <a:r>
              <a:rPr lang="it-IT" dirty="0" smtClean="0"/>
              <a:t> volleyball and some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danish</a:t>
            </a:r>
            <a:r>
              <a:rPr lang="it-IT" dirty="0" smtClean="0"/>
              <a:t> </a:t>
            </a:r>
            <a:r>
              <a:rPr lang="it-IT" dirty="0" err="1" smtClean="0"/>
              <a:t>games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CIMG055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428604"/>
            <a:ext cx="4112700" cy="3084525"/>
          </a:xfrm>
        </p:spPr>
      </p:pic>
      <p:pic>
        <p:nvPicPr>
          <p:cNvPr id="6" name="Immagine 5" descr="CIMG0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66"/>
            <a:ext cx="4214810" cy="3161108"/>
          </a:xfrm>
          <a:prstGeom prst="rect">
            <a:avLst/>
          </a:prstGeom>
        </p:spPr>
      </p:pic>
      <p:pic>
        <p:nvPicPr>
          <p:cNvPr id="11" name="Immagine 10" descr="CIMG0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14752"/>
            <a:ext cx="3905245" cy="292893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72000" y="421481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During</a:t>
            </a:r>
            <a:r>
              <a:rPr lang="it-IT" dirty="0" smtClean="0"/>
              <a:t> the last </a:t>
            </a:r>
            <a:r>
              <a:rPr lang="it-IT" dirty="0" err="1" smtClean="0"/>
              <a:t>evening</a:t>
            </a:r>
            <a:r>
              <a:rPr lang="it-IT" dirty="0" smtClean="0"/>
              <a:t> in </a:t>
            </a:r>
            <a:r>
              <a:rPr lang="it-IT" dirty="0" err="1" smtClean="0"/>
              <a:t>Skovlund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had</a:t>
            </a:r>
            <a:r>
              <a:rPr lang="it-IT" dirty="0" smtClean="0"/>
              <a:t> a </a:t>
            </a:r>
            <a:r>
              <a:rPr lang="it-IT" dirty="0" err="1" smtClean="0"/>
              <a:t>bonfire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ate</a:t>
            </a:r>
            <a:r>
              <a:rPr lang="it-IT" dirty="0" smtClean="0"/>
              <a:t> </a:t>
            </a:r>
            <a:r>
              <a:rPr lang="it-IT" dirty="0" err="1" smtClean="0"/>
              <a:t>handmade</a:t>
            </a:r>
            <a:r>
              <a:rPr lang="it-IT" dirty="0" smtClean="0"/>
              <a:t> </a:t>
            </a:r>
            <a:r>
              <a:rPr lang="it-IT" dirty="0" err="1" smtClean="0"/>
              <a:t>bread</a:t>
            </a:r>
            <a:r>
              <a:rPr lang="it-IT" dirty="0" smtClean="0"/>
              <a:t> and </a:t>
            </a:r>
            <a:r>
              <a:rPr lang="it-IT" dirty="0" err="1" smtClean="0"/>
              <a:t>marshmallows</a:t>
            </a:r>
            <a:r>
              <a:rPr lang="it-IT" dirty="0" smtClean="0"/>
              <a:t> </a:t>
            </a:r>
            <a:r>
              <a:rPr lang="it-IT" dirty="0" err="1" smtClean="0"/>
              <a:t>cooked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the </a:t>
            </a:r>
            <a:r>
              <a:rPr lang="it-IT" dirty="0" err="1" smtClean="0"/>
              <a:t>fire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a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experience</a:t>
            </a:r>
            <a:r>
              <a:rPr lang="it-IT" dirty="0" smtClean="0"/>
              <a:t> and the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CIMG05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4303201" cy="3227401"/>
          </a:xfrm>
        </p:spPr>
      </p:pic>
      <p:pic>
        <p:nvPicPr>
          <p:cNvPr id="6" name="Immagine 5" descr="CIMG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76"/>
            <a:ext cx="4095747" cy="30718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43438" y="507207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evening</a:t>
            </a:r>
            <a:r>
              <a:rPr lang="it-IT" dirty="0" smtClean="0"/>
              <a:t>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fantastic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the stay in </a:t>
            </a:r>
            <a:r>
              <a:rPr lang="it-IT" dirty="0" err="1" smtClean="0"/>
              <a:t>Skovlund</a:t>
            </a:r>
            <a:r>
              <a:rPr lang="it-IT" dirty="0" smtClean="0"/>
              <a:t> </a:t>
            </a:r>
            <a:r>
              <a:rPr lang="it-IT" dirty="0" err="1"/>
              <a:t>E</a:t>
            </a:r>
            <a:r>
              <a:rPr lang="it-IT" dirty="0" err="1" smtClean="0"/>
              <a:t>fterskole</a:t>
            </a:r>
            <a:endParaRPr lang="it-IT" dirty="0"/>
          </a:p>
        </p:txBody>
      </p:sp>
      <p:pic>
        <p:nvPicPr>
          <p:cNvPr id="11" name="Immagine 10" descr="cid:959422936452550921588865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3786214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928794" y="2500306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REALIZED BY CONTINI MARIA, COPPI ANNALISA AND DAROSI ANGELICA 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104</TotalTime>
  <Words>152</Words>
  <Application>Microsoft Macintosh PowerPoint</Application>
  <PresentationFormat>Presentazione su schermo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Century Gothic</vt:lpstr>
      <vt:lpstr>Verdana</vt:lpstr>
      <vt:lpstr>Wingdings 2</vt:lpstr>
      <vt:lpstr>Verve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HP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contini</dc:creator>
  <cp:lastModifiedBy>Utente di Microsoft Office</cp:lastModifiedBy>
  <cp:revision>15</cp:revision>
  <dcterms:created xsi:type="dcterms:W3CDTF">2018-05-31T15:29:54Z</dcterms:created>
  <dcterms:modified xsi:type="dcterms:W3CDTF">2018-06-09T14:41:58Z</dcterms:modified>
</cp:coreProperties>
</file>