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88" r:id="rId6"/>
    <p:sldId id="289" r:id="rId7"/>
    <p:sldId id="282" r:id="rId8"/>
    <p:sldId id="283" r:id="rId9"/>
    <p:sldId id="287" r:id="rId10"/>
    <p:sldId id="284" r:id="rId11"/>
    <p:sldId id="265" r:id="rId12"/>
    <p:sldId id="280" r:id="rId13"/>
    <p:sldId id="281" r:id="rId14"/>
    <p:sldId id="276" r:id="rId15"/>
    <p:sldId id="275" r:id="rId16"/>
    <p:sldId id="285" r:id="rId17"/>
    <p:sldId id="286" r:id="rId18"/>
    <p:sldId id="277" r:id="rId19"/>
    <p:sldId id="279" r:id="rId20"/>
    <p:sldId id="290" r:id="rId21"/>
  </p:sldIdLst>
  <p:sldSz cx="12188825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>
      <p:cViewPr varScale="1">
        <p:scale>
          <a:sx n="91" d="100"/>
          <a:sy n="91" d="100"/>
        </p:scale>
        <p:origin x="144" y="8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50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6431753B-25C3-4E13-BF82-473B30FAD086}" type="datetime1">
              <a:rPr lang="it-IT" smtClean="0"/>
              <a:t>01/06/2018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34A4844B-5D5D-4D8E-9E71-6B297DF4019B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89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7FD7268-80EB-44A8-AC49-C44946FF8BA7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 smtClean="0"/>
              <a:t>Fare clic per modificare gli stili del testo dello schema</a:t>
            </a:r>
          </a:p>
          <a:p>
            <a:pPr lvl="1" rtl="0"/>
            <a:r>
              <a:rPr lang="it-IT" dirty="0" smtClean="0"/>
              <a:t>Secondo livello</a:t>
            </a:r>
          </a:p>
          <a:p>
            <a:pPr lvl="2" rtl="0"/>
            <a:r>
              <a:rPr lang="it-IT" dirty="0" smtClean="0"/>
              <a:t>Terzo livello</a:t>
            </a:r>
          </a:p>
          <a:p>
            <a:pPr lvl="3" rtl="0"/>
            <a:r>
              <a:rPr lang="it-IT" dirty="0" smtClean="0"/>
              <a:t>Quarto livello</a:t>
            </a:r>
          </a:p>
          <a:p>
            <a:pPr lvl="4" rtl="0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8DE0FDE7-FE71-46E3-9512-437B13AD5F4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69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0FDE7-FE71-46E3-9512-437B13AD5F46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765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0FDE7-FE71-46E3-9512-437B13AD5F46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5797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0FDE7-FE71-46E3-9512-437B13AD5F46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95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74812" y="1524000"/>
            <a:ext cx="8839201" cy="3200400"/>
          </a:xfrm>
        </p:spPr>
        <p:txBody>
          <a:bodyPr rtlCol="0">
            <a:noAutofit/>
          </a:bodyPr>
          <a:lstStyle>
            <a:lvl1pPr algn="l" rtl="0">
              <a:defRPr sz="54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74813" y="4876800"/>
            <a:ext cx="7162799" cy="990600"/>
          </a:xfrm>
        </p:spPr>
        <p:txBody>
          <a:bodyPr lIns="91440"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alternativ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5393372" y="0"/>
            <a:ext cx="67954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5484812" y="0"/>
            <a:ext cx="6704012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8013" y="4724400"/>
            <a:ext cx="4267200" cy="1447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</p:txBody>
      </p:sp>
      <p:sp>
        <p:nvSpPr>
          <p:cNvPr id="3" name="Segnaposto immagine 2" descr="Segnaposto vuoto per aggiungere un'immagine. Fare clic sul segnaposto e selezionare l'immagine che si vuole aggiungere.&#10;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4F75A404-C87D-4BA5-8283-75D4591E3329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9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19718410-1F4C-4DE4-92B3-60BAE3586EC7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8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75812" y="685801"/>
            <a:ext cx="1219201" cy="5486400"/>
          </a:xfrm>
        </p:spPr>
        <p:txBody>
          <a:bodyPr vert="eaVert"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93813" y="685800"/>
            <a:ext cx="8153399" cy="54864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E9E94FCE-4E33-41DC-82A5-278220F31148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7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15B8E51E-FF7F-4806-A578-478DEE18A1F2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00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3429000"/>
            <a:ext cx="9601201" cy="2286000"/>
          </a:xfrm>
        </p:spPr>
        <p:txBody>
          <a:bodyPr rtlCol="0" anchor="b">
            <a:normAutofit/>
          </a:bodyPr>
          <a:lstStyle>
            <a:lvl1pPr algn="l" rtl="0">
              <a:defRPr sz="4800" b="0" cap="none" baseline="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7543800" cy="1066800"/>
          </a:xfrm>
        </p:spPr>
        <p:txBody>
          <a:bodyPr lIns="91440" rtlCol="0" anchor="t"/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E33455E7-41E7-4CA7-80AD-BD06DCCB82FA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7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46812" y="1828801"/>
            <a:ext cx="4648202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50600F54-E7B2-4D3B-8948-5C295AF93845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38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4646376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93813" y="2438400"/>
            <a:ext cx="4648199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46812" y="1676400"/>
            <a:ext cx="4648201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46812" y="2438400"/>
            <a:ext cx="4648201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04E2449F-756A-49CE-A0EB-57EAC542E063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56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30EB7346-E780-446E-900A-196A28247147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13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698B0231-0775-4FEF-9025-1C89C53E66C4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6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4413" y="685800"/>
            <a:ext cx="548497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E053060C-BAE7-4031-9A8D-0FC582520231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9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</p:txBody>
      </p:sp>
      <p:sp>
        <p:nvSpPr>
          <p:cNvPr id="3" name="Segnaposto immagine 2" descr="Segnaposto vuoto per aggiungere un'immagine. Fare clic sul segnaposto e selezionare l'immagine che si vuole aggiungere.&#10;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E69C5585-3317-4EB3-BB4C-9C2288E07F64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19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4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dirty="0" smtClean="0"/>
              <a:t>Fare clic per modificare gli stili del testo dello schema</a:t>
            </a:r>
          </a:p>
          <a:p>
            <a:pPr lvl="1" rtl="0"/>
            <a:r>
              <a:rPr lang="it-IT" dirty="0" smtClean="0"/>
              <a:t>Secondo livello</a:t>
            </a:r>
          </a:p>
          <a:p>
            <a:pPr lvl="2" rtl="0"/>
            <a:r>
              <a:rPr lang="it-IT" dirty="0" smtClean="0"/>
              <a:t>Terzo livello</a:t>
            </a:r>
          </a:p>
          <a:p>
            <a:pPr lvl="3" rtl="0"/>
            <a:r>
              <a:rPr lang="it-IT" dirty="0" smtClean="0"/>
              <a:t>Quarto livello</a:t>
            </a:r>
          </a:p>
          <a:p>
            <a:pPr lvl="4" rtl="0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2938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999412" y="6400801"/>
            <a:ext cx="13200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B53E6-F704-4C80-8F87-AB300ADA5610}" type="datetime1">
              <a:rPr lang="it-IT" smtClean="0"/>
              <a:pPr/>
              <a:t>01/06/2018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675812" y="6400801"/>
            <a:ext cx="12192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42E4-2CCF-42F6-9D92-ED568035133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820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21.wdp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1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isultati immagini per nuvolet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" b="100000" l="98" r="100000">
                        <a14:foregroundMark x1="50195" y1="82739" x2="59863" y2="83659"/>
                        <a14:foregroundMark x1="62598" y1="92520" x2="66504" y2="88953"/>
                        <a14:foregroundMark x1="69238" y1="98389" x2="71777" y2="97699"/>
                        <a14:foregroundMark x1="33301" y1="67779" x2="33301" y2="67779"/>
                        <a14:foregroundMark x1="35547" y1="69390" x2="35547" y2="69390"/>
                        <a14:foregroundMark x1="37988" y1="68354" x2="37988" y2="68354"/>
                        <a14:foregroundMark x1="5957" y1="32796" x2="5957" y2="32796"/>
                        <a14:foregroundMark x1="3418" y1="37054" x2="3418" y2="37054"/>
                        <a14:foregroundMark x1="4785" y1="38665" x2="4785" y2="38665"/>
                        <a14:foregroundMark x1="41602" y1="8400" x2="41602" y2="8400"/>
                        <a14:foregroundMark x1="66211" y1="5409" x2="66211" y2="5409"/>
                        <a14:foregroundMark x1="61523" y1="7710" x2="61523" y2="7710"/>
                        <a14:foregroundMark x1="79492" y1="18182" x2="79492" y2="18182"/>
                        <a14:foregroundMark x1="92285" y1="31876" x2="92285" y2="31876"/>
                        <a14:foregroundMark x1="95020" y1="33142" x2="95020" y2="33142"/>
                        <a14:foregroundMark x1="21680" y1="13003" x2="56250" y2="33487"/>
                        <a14:backgroundMark x1="18066" y1="91484" x2="38281" y2="78481"/>
                        <a14:backgroundMark x1="92285" y1="8400" x2="88086" y2="7135"/>
                        <a14:backgroundMark x1="10059" y1="8400" x2="13086" y2="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934" flipH="1">
            <a:off x="134450" y="4881182"/>
            <a:ext cx="2286835" cy="194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92550" y="1048604"/>
            <a:ext cx="5355704" cy="2195716"/>
          </a:xfrm>
        </p:spPr>
        <p:txBody>
          <a:bodyPr rtlCol="0"/>
          <a:lstStyle/>
          <a:p>
            <a:pPr rtl="0"/>
            <a:r>
              <a:rPr lang="it-IT" dirty="0" smtClean="0"/>
              <a:t>Cake Design with Michelle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92550" y="3829195"/>
            <a:ext cx="5139680" cy="990600"/>
          </a:xfrm>
        </p:spPr>
        <p:txBody>
          <a:bodyPr rtlCol="0">
            <a:normAutofit/>
          </a:bodyPr>
          <a:lstStyle/>
          <a:p>
            <a:pPr rtl="0"/>
            <a:r>
              <a:rPr lang="it-IT" dirty="0" err="1" smtClean="0">
                <a:solidFill>
                  <a:srgbClr val="96B86B"/>
                </a:solidFill>
              </a:rPr>
              <a:t>While</a:t>
            </a:r>
            <a:r>
              <a:rPr lang="it-IT" dirty="0" smtClean="0">
                <a:solidFill>
                  <a:srgbClr val="96B86B"/>
                </a:solidFill>
              </a:rPr>
              <a:t> the </a:t>
            </a:r>
            <a:r>
              <a:rPr lang="it-IT" dirty="0" err="1" smtClean="0">
                <a:solidFill>
                  <a:srgbClr val="96B86B"/>
                </a:solidFill>
              </a:rPr>
              <a:t>others</a:t>
            </a:r>
            <a:r>
              <a:rPr lang="it-IT" dirty="0" smtClean="0">
                <a:solidFill>
                  <a:srgbClr val="96B86B"/>
                </a:solidFill>
              </a:rPr>
              <a:t> </a:t>
            </a:r>
            <a:r>
              <a:rPr lang="it-IT" dirty="0" err="1" smtClean="0">
                <a:solidFill>
                  <a:srgbClr val="96B86B"/>
                </a:solidFill>
              </a:rPr>
              <a:t>were</a:t>
            </a:r>
            <a:r>
              <a:rPr lang="it-IT" dirty="0" smtClean="0">
                <a:solidFill>
                  <a:srgbClr val="96B86B"/>
                </a:solidFill>
              </a:rPr>
              <a:t> </a:t>
            </a:r>
            <a:r>
              <a:rPr lang="it-IT" dirty="0" err="1" smtClean="0">
                <a:solidFill>
                  <a:srgbClr val="96B86B"/>
                </a:solidFill>
              </a:rPr>
              <a:t>playing</a:t>
            </a:r>
            <a:r>
              <a:rPr lang="it-IT" dirty="0" smtClean="0">
                <a:solidFill>
                  <a:srgbClr val="96B86B"/>
                </a:solidFill>
              </a:rPr>
              <a:t>, </a:t>
            </a:r>
            <a:r>
              <a:rPr lang="it-IT" dirty="0" err="1" smtClean="0">
                <a:solidFill>
                  <a:srgbClr val="96B86B"/>
                </a:solidFill>
              </a:rPr>
              <a:t>we</a:t>
            </a:r>
            <a:r>
              <a:rPr lang="it-IT" dirty="0" smtClean="0">
                <a:solidFill>
                  <a:srgbClr val="96B86B"/>
                </a:solidFill>
              </a:rPr>
              <a:t> </a:t>
            </a:r>
            <a:r>
              <a:rPr lang="it-IT" dirty="0" err="1" smtClean="0">
                <a:solidFill>
                  <a:srgbClr val="96B86B"/>
                </a:solidFill>
              </a:rPr>
              <a:t>worked</a:t>
            </a:r>
            <a:r>
              <a:rPr lang="it-IT" dirty="0" smtClean="0">
                <a:solidFill>
                  <a:srgbClr val="96B86B"/>
                </a:solidFill>
              </a:rPr>
              <a:t> hard!</a:t>
            </a:r>
            <a:endParaRPr lang="it-IT" dirty="0">
              <a:solidFill>
                <a:srgbClr val="96B86B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6869" b="10271"/>
          <a:stretch>
            <a:fillRect/>
          </a:stretch>
        </p:blipFill>
        <p:spPr>
          <a:xfrm>
            <a:off x="6598468" y="332656"/>
            <a:ext cx="4251960" cy="6263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594124" y="537321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I’m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kidding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Risultati immagini per emoj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76" y="5013176"/>
            <a:ext cx="1223981" cy="147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8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97868" y="548680"/>
            <a:ext cx="10079640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Risultati immagini per nuvolet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" b="100000" l="98" r="100000">
                        <a14:foregroundMark x1="50195" y1="82739" x2="59863" y2="83659"/>
                        <a14:foregroundMark x1="62598" y1="92520" x2="66504" y2="88953"/>
                        <a14:foregroundMark x1="69238" y1="98389" x2="71777" y2="97699"/>
                        <a14:foregroundMark x1="33301" y1="67779" x2="33301" y2="67779"/>
                        <a14:foregroundMark x1="35547" y1="69390" x2="35547" y2="69390"/>
                        <a14:foregroundMark x1="37988" y1="68354" x2="37988" y2="68354"/>
                        <a14:foregroundMark x1="5957" y1="32796" x2="5957" y2="32796"/>
                        <a14:foregroundMark x1="3418" y1="37054" x2="3418" y2="37054"/>
                        <a14:foregroundMark x1="4785" y1="38665" x2="4785" y2="38665"/>
                        <a14:foregroundMark x1="41602" y1="8400" x2="41602" y2="8400"/>
                        <a14:foregroundMark x1="66211" y1="5409" x2="66211" y2="5409"/>
                        <a14:foregroundMark x1="61523" y1="7710" x2="61523" y2="7710"/>
                        <a14:foregroundMark x1="79492" y1="18182" x2="79492" y2="18182"/>
                        <a14:foregroundMark x1="92285" y1="31876" x2="92285" y2="31876"/>
                        <a14:foregroundMark x1="95020" y1="33142" x2="95020" y2="33142"/>
                        <a14:foregroundMark x1="21680" y1="13003" x2="56250" y2="33487"/>
                        <a14:backgroundMark x1="18066" y1="91484" x2="38281" y2="78481"/>
                        <a14:backgroundMark x1="92285" y1="8400" x2="88086" y2="7135"/>
                        <a14:backgroundMark x1="10059" y1="8400" x2="13086" y2="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934" flipH="1">
            <a:off x="245602" y="3071481"/>
            <a:ext cx="3178677" cy="397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magine correla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7" b="96735" l="39259" r="97778">
                        <a14:foregroundMark x1="68889" y1="24082" x2="68889" y2="24082"/>
                        <a14:foregroundMark x1="68889" y1="26531" x2="68889" y2="26531"/>
                        <a14:foregroundMark x1="75926" y1="40408" x2="75926" y2="40408"/>
                        <a14:foregroundMark x1="64074" y1="53878" x2="64074" y2="53878"/>
                        <a14:foregroundMark x1="56667" y1="70204" x2="56667" y2="70204"/>
                        <a14:foregroundMark x1="57037" y1="72653" x2="57037" y2="72653"/>
                        <a14:foregroundMark x1="57407" y1="75102" x2="57407" y2="75102"/>
                        <a14:foregroundMark x1="44444" y1="28571" x2="44444" y2="28571"/>
                        <a14:foregroundMark x1="44444" y1="23673" x2="44444" y2="23673"/>
                        <a14:foregroundMark x1="46296" y1="19184" x2="46296" y2="19184"/>
                        <a14:foregroundMark x1="51481" y1="17959" x2="51481" y2="17959"/>
                        <a14:foregroundMark x1="90741" y1="51020" x2="90741" y2="51020"/>
                        <a14:foregroundMark x1="88889" y1="56735" x2="88889" y2="56735"/>
                        <a14:foregroundMark x1="85556" y1="60000" x2="85556" y2="60000"/>
                        <a14:foregroundMark x1="81481" y1="62449" x2="81481" y2="62449"/>
                        <a14:foregroundMark x1="74444" y1="27347" x2="74444" y2="27347"/>
                        <a14:foregroundMark x1="72963" y1="26939" x2="72963" y2="26939"/>
                        <a14:foregroundMark x1="71481" y1="26939" x2="71481" y2="26939"/>
                        <a14:foregroundMark x1="49259" y1="36735" x2="49259" y2="36735"/>
                        <a14:backgroundMark x1="67778" y1="43673" x2="67778" y2="43673"/>
                        <a14:backgroundMark x1="52222" y1="43673" x2="52222" y2="43673"/>
                        <a14:backgroundMark x1="71111" y1="70204" x2="71111" y2="70204"/>
                        <a14:backgroundMark x1="56296" y1="61224" x2="56296" y2="61224"/>
                        <a14:backgroundMark x1="49259" y1="59592" x2="49259" y2="59592"/>
                        <a14:backgroundMark x1="47407" y1="61224" x2="47407" y2="61224"/>
                        <a14:backgroundMark x1="47037" y1="62857" x2="47037" y2="62857"/>
                        <a14:backgroundMark x1="45926" y1="65714" x2="45926" y2="65714"/>
                        <a14:backgroundMark x1="48519" y1="71020" x2="48519" y2="71020"/>
                        <a14:backgroundMark x1="70741" y1="26531" x2="70741" y2="2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9"/>
          <a:stretch/>
        </p:blipFill>
        <p:spPr bwMode="auto">
          <a:xfrm flipH="1">
            <a:off x="981844" y="3212976"/>
            <a:ext cx="1847062" cy="25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isultati immagini per nuvolet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150" name="Picture 6" descr="Risultati immagini per prou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929" y1="66355" x2="10277" y2="57944"/>
                        <a14:foregroundMark x1="21739" y1="46262" x2="22332" y2="32243"/>
                        <a14:foregroundMark x1="66996" y1="16822" x2="67984" y2="43925"/>
                        <a14:foregroundMark x1="84783" y1="35047" x2="86561" y2="49533"/>
                        <a14:foregroundMark x1="43083" y1="63551" x2="43083" y2="63551"/>
                        <a14:foregroundMark x1="8103" y1="44393" x2="7905" y2="40187"/>
                        <a14:foregroundMark x1="8103" y1="30374" x2="10079" y2="28972"/>
                        <a14:foregroundMark x1="25296" y1="43925" x2="25296" y2="35514"/>
                        <a14:foregroundMark x1="25296" y1="33178" x2="25494" y2="21028"/>
                        <a14:foregroundMark x1="35573" y1="23364" x2="34387" y2="17757"/>
                        <a14:foregroundMark x1="34783" y1="29907" x2="32806" y2="41589"/>
                        <a14:foregroundMark x1="23123" y1="64953" x2="29249" y2="42056"/>
                        <a14:foregroundMark x1="22925" y1="85514" x2="25099" y2="76636"/>
                        <a14:foregroundMark x1="33004" y1="81776" x2="34980" y2="58411"/>
                        <a14:foregroundMark x1="46245" y1="74299" x2="45455" y2="71028"/>
                        <a14:foregroundMark x1="48814" y1="85047" x2="53557" y2="71028"/>
                        <a14:foregroundMark x1="54150" y1="69626" x2="57115" y2="59346"/>
                        <a14:foregroundMark x1="65810" y1="58879" x2="72332" y2="78037"/>
                        <a14:foregroundMark x1="70751" y1="84579" x2="76087" y2="69159"/>
                        <a14:foregroundMark x1="74704" y1="65888" x2="74506" y2="60748"/>
                        <a14:foregroundMark x1="74506" y1="57477" x2="74308" y2="22430"/>
                        <a14:foregroundMark x1="78656" y1="39720" x2="77273" y2="25701"/>
                        <a14:foregroundMark x1="83202" y1="23364" x2="82806" y2="84112"/>
                        <a14:foregroundMark x1="84190" y1="88318" x2="94862" y2="78972"/>
                        <a14:foregroundMark x1="94466" y1="76636" x2="92688" y2="67757"/>
                        <a14:foregroundMark x1="92490" y1="57477" x2="92688" y2="44860"/>
                        <a14:foregroundMark x1="68379" y1="81776" x2="66798" y2="76636"/>
                        <a14:foregroundMark x1="64229" y1="69159" x2="64229" y2="45327"/>
                        <a14:foregroundMark x1="64229" y1="45327" x2="64032" y2="8411"/>
                        <a14:foregroundMark x1="7905" y1="66822" x2="12648" y2="57477"/>
                        <a14:foregroundMark x1="13439" y1="55607" x2="17589" y2="24299"/>
                        <a14:foregroundMark x1="4545" y1="96262" x2="6126" y2="93925"/>
                        <a14:foregroundMark x1="14427" y1="57944" x2="17391" y2="48131"/>
                        <a14:foregroundMark x1="50395" y1="85981" x2="52964" y2="74766"/>
                        <a14:foregroundMark x1="8696" y1="79907" x2="8498" y2="70093"/>
                        <a14:foregroundMark x1="9486" y1="64953" x2="16403" y2="55607"/>
                        <a14:foregroundMark x1="11660" y1="63551" x2="14229" y2="61682"/>
                        <a14:foregroundMark x1="15217" y1="58879" x2="16798" y2="55140"/>
                        <a14:foregroundMark x1="34783" y1="42056" x2="35178" y2="36916"/>
                        <a14:foregroundMark x1="36166" y1="32243" x2="36166" y2="27570"/>
                        <a14:foregroundMark x1="35771" y1="55140" x2="36364" y2="65888"/>
                        <a14:foregroundMark x1="18379" y1="37383" x2="18379" y2="37383"/>
                        <a14:foregroundMark x1="17984" y1="40187" x2="17984" y2="40187"/>
                        <a14:foregroundMark x1="18379" y1="42523" x2="18379" y2="42523"/>
                        <a14:backgroundMark x1="63241" y1="23832" x2="63241" y2="23832"/>
                        <a14:backgroundMark x1="36364" y1="25701" x2="36364" y2="25701"/>
                        <a14:backgroundMark x1="36364" y1="29907" x2="36364" y2="29907"/>
                        <a14:backgroundMark x1="37154" y1="67757" x2="36957" y2="64953"/>
                        <a14:backgroundMark x1="18379" y1="48598" x2="18972" y2="42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30" y="5057259"/>
            <a:ext cx="2451208" cy="10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13892" y="723726"/>
            <a:ext cx="10079640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Immagine correl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20" b="99219" l="1563" r="93359">
                        <a14:foregroundMark x1="57813" y1="83691" x2="57813" y2="83691"/>
                        <a14:foregroundMark x1="56380" y1="79004" x2="56380" y2="79004"/>
                        <a14:foregroundMark x1="36328" y1="86523" x2="36328" y2="86523"/>
                        <a14:backgroundMark x1="73828" y1="34375" x2="73828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3"/>
          <a:stretch/>
        </p:blipFill>
        <p:spPr bwMode="auto">
          <a:xfrm>
            <a:off x="-170284" y="3558546"/>
            <a:ext cx="4717314" cy="329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125860" y="436510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OUR ROSES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45403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13256" y="5805264"/>
            <a:ext cx="3581400" cy="504800"/>
          </a:xfrm>
        </p:spPr>
        <p:txBody>
          <a:bodyPr rtlCol="0">
            <a:noAutofit/>
          </a:bodyPr>
          <a:lstStyle/>
          <a:p>
            <a:pPr rtl="0"/>
            <a:r>
              <a:rPr lang="it-IT" sz="3200" b="1" dirty="0" smtClean="0"/>
              <a:t>By Micaela</a:t>
            </a:r>
          </a:p>
          <a:p>
            <a:pPr rtl="0"/>
            <a:endParaRPr lang="it-IT" sz="24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9754" b="29941"/>
          <a:stretch/>
        </p:blipFill>
        <p:spPr>
          <a:xfrm>
            <a:off x="5590356" y="240706"/>
            <a:ext cx="4682996" cy="5020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6" b="15715"/>
          <a:stretch/>
        </p:blipFill>
        <p:spPr>
          <a:xfrm>
            <a:off x="9038199" y="2420888"/>
            <a:ext cx="3150626" cy="4175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t="6108" b="21390"/>
          <a:stretch/>
        </p:blipFill>
        <p:spPr>
          <a:xfrm>
            <a:off x="1099348" y="240706"/>
            <a:ext cx="402241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0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1899" r="27862"/>
          <a:stretch/>
        </p:blipFill>
        <p:spPr>
          <a:xfrm>
            <a:off x="621804" y="476672"/>
            <a:ext cx="5832649" cy="544646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13892" y="501317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By Viola</a:t>
            </a:r>
            <a:endParaRPr lang="it-IT" sz="28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1255" t="12710" r="-1255" b="23229"/>
          <a:stretch/>
        </p:blipFill>
        <p:spPr>
          <a:xfrm flipH="1">
            <a:off x="8012112" y="260648"/>
            <a:ext cx="4046559" cy="46085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4399" t="27844" r="7601" b="26369"/>
          <a:stretch/>
        </p:blipFill>
        <p:spPr>
          <a:xfrm>
            <a:off x="6454453" y="3541657"/>
            <a:ext cx="3580939" cy="331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/>
          <p:cNvSpPr txBox="1"/>
          <p:nvPr/>
        </p:nvSpPr>
        <p:spPr>
          <a:xfrm>
            <a:off x="10035391" y="569230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By Simona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57846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8198" t="29235" r="21569" b="20176"/>
          <a:stretch/>
        </p:blipFill>
        <p:spPr>
          <a:xfrm>
            <a:off x="719720" y="148860"/>
            <a:ext cx="3206933" cy="57416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21737" b="28766"/>
          <a:stretch/>
        </p:blipFill>
        <p:spPr>
          <a:xfrm rot="20820727">
            <a:off x="3500868" y="270101"/>
            <a:ext cx="4034960" cy="355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15034" t="21561" r="12786" b="24095"/>
          <a:stretch/>
        </p:blipFill>
        <p:spPr>
          <a:xfrm>
            <a:off x="7482599" y="148860"/>
            <a:ext cx="4680520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15122" t="42343" r="21870" b="25995"/>
          <a:stretch/>
        </p:blipFill>
        <p:spPr>
          <a:xfrm>
            <a:off x="5518348" y="3315942"/>
            <a:ext cx="378848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sellaDiTesto 6"/>
          <p:cNvSpPr txBox="1"/>
          <p:nvPr/>
        </p:nvSpPr>
        <p:spPr>
          <a:xfrm>
            <a:off x="2008020" y="602128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By Silvia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2707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27851"/>
          <a:stretch/>
        </p:blipFill>
        <p:spPr>
          <a:xfrm>
            <a:off x="6382444" y="260648"/>
            <a:ext cx="4714500" cy="604703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512768" y="274075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By Annalisa</a:t>
            </a:r>
            <a:endParaRPr lang="it-IT" sz="28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5780" y="476672"/>
            <a:ext cx="5483831" cy="38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413892" y="501317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By Lucrezia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6724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09836" y="490179"/>
            <a:ext cx="10439680" cy="5872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3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post i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132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1988840"/>
            <a:ext cx="3744416" cy="26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582244" y="93514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/>
              <a:t>Presented</a:t>
            </a:r>
            <a:r>
              <a:rPr lang="it-IT" sz="2800" b="1" dirty="0" smtClean="0"/>
              <a:t> by:</a:t>
            </a:r>
            <a:endParaRPr lang="it-IT" sz="2800" b="1" dirty="0"/>
          </a:p>
        </p:txBody>
      </p:sp>
      <p:pic>
        <p:nvPicPr>
          <p:cNvPr id="1028" name="Picture 4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82" b="94848" l="10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212" y="1196752"/>
            <a:ext cx="3179255" cy="317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i immagini per post 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1" b="90918" l="7227" r="930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0" y="4005064"/>
            <a:ext cx="2462277" cy="246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 rot="21043881">
            <a:off x="2055041" y="2775657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Vaccari Viola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rot="631689">
            <a:off x="7966625" y="2309325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Prestini 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Lucrezia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403147" y="4810398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Venturini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Lorenzo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14324" b="30332"/>
          <a:stretch/>
        </p:blipFill>
        <p:spPr>
          <a:xfrm>
            <a:off x="5662364" y="188640"/>
            <a:ext cx="6220943" cy="612068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125860" y="707787"/>
            <a:ext cx="388843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In this Danish exchange we made very many new experiences. </a:t>
            </a:r>
          </a:p>
          <a:p>
            <a:endParaRPr lang="en-GB" sz="2000" dirty="0" smtClean="0"/>
          </a:p>
          <a:p>
            <a:r>
              <a:rPr lang="en-GB" sz="2000" dirty="0" smtClean="0"/>
              <a:t>While the others were playing in the park, we had the opportunity to attend cake design lessons.</a:t>
            </a:r>
          </a:p>
          <a:p>
            <a:endParaRPr lang="en-GB" sz="2000" dirty="0" smtClean="0"/>
          </a:p>
          <a:p>
            <a:r>
              <a:rPr lang="en-GB" sz="2000" dirty="0" smtClean="0"/>
              <a:t>In fact at </a:t>
            </a:r>
            <a:r>
              <a:rPr lang="en-GB" sz="2000" dirty="0" err="1" smtClean="0"/>
              <a:t>Skovlunde</a:t>
            </a:r>
            <a:r>
              <a:rPr lang="en-GB" sz="2000" dirty="0" smtClean="0"/>
              <a:t> </a:t>
            </a:r>
            <a:r>
              <a:rPr lang="en-GB" sz="2000" dirty="0" err="1" smtClean="0"/>
              <a:t>Efterskole</a:t>
            </a:r>
            <a:r>
              <a:rPr lang="en-GB" sz="2000" dirty="0" smtClean="0"/>
              <a:t> students may also have cooking lessons and we were pleased to take part in three of them.</a:t>
            </a:r>
          </a:p>
          <a:p>
            <a:endParaRPr lang="en-GB" sz="2000" dirty="0" smtClean="0"/>
          </a:p>
          <a:p>
            <a:r>
              <a:rPr lang="en-GB" sz="2000" dirty="0" smtClean="0"/>
              <a:t>So after dinner, the seven of us went to Michelle’s ‘’ garage’’.</a:t>
            </a:r>
          </a:p>
          <a:p>
            <a:endParaRPr lang="en-GB" dirty="0"/>
          </a:p>
        </p:txBody>
      </p:sp>
      <p:pic>
        <p:nvPicPr>
          <p:cNvPr id="9" name="Picture 1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9" b="92967" l="2000" r="1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0049">
            <a:off x="9809443" y="4389184"/>
            <a:ext cx="2486917" cy="25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5045" b="14940"/>
          <a:stretch/>
        </p:blipFill>
        <p:spPr>
          <a:xfrm>
            <a:off x="5806380" y="188640"/>
            <a:ext cx="5976664" cy="637661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65820" y="188640"/>
            <a:ext cx="4824536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Michelle taught us how to make a sugar rose and widely coloured birds. </a:t>
            </a:r>
          </a:p>
          <a:p>
            <a:r>
              <a:rPr lang="en-GB" sz="2000" dirty="0" smtClean="0"/>
              <a:t>We have learned some basic grounding for decorations of cake, which we can also replicate at home (in order to make our meals even good looking).</a:t>
            </a:r>
          </a:p>
          <a:p>
            <a:endParaRPr lang="en-GB" sz="2000" dirty="0" smtClean="0"/>
          </a:p>
          <a:p>
            <a:r>
              <a:rPr lang="en-GB" sz="2000" dirty="0" smtClean="0"/>
              <a:t>She and the other students were very skilled in ‘’playing’’ with sugar (they also showed us some of their previous creations). </a:t>
            </a:r>
          </a:p>
          <a:p>
            <a:endParaRPr lang="en-GB" sz="2000" dirty="0" smtClean="0"/>
          </a:p>
          <a:p>
            <a:r>
              <a:rPr lang="en-GB" sz="2000" dirty="0" smtClean="0"/>
              <a:t>But we admired Michelle especially as a person: she was very nice and patient with us.</a:t>
            </a:r>
          </a:p>
          <a:p>
            <a:endParaRPr lang="en-GB" sz="2000" dirty="0" smtClean="0"/>
          </a:p>
          <a:p>
            <a:r>
              <a:rPr lang="en-GB" sz="2000" dirty="0" smtClean="0"/>
              <a:t>But she didn’t end up just with that: even from </a:t>
            </a:r>
            <a:r>
              <a:rPr lang="en-GB" sz="2000" dirty="0"/>
              <a:t>the very </a:t>
            </a:r>
            <a:r>
              <a:rPr lang="en-GB" sz="2000" dirty="0" smtClean="0"/>
              <a:t>beginning she made us feeling not judged for our mistakes, which, according to her, are what make people who they really are.</a:t>
            </a:r>
          </a:p>
          <a:p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647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isultati immagini per zucchero a v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9459">
            <a:off x="9803708" y="1923531"/>
            <a:ext cx="2089393" cy="24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5" b="40042" l="0" r="50167">
                        <a14:foregroundMark x1="18500" y1="27119" x2="18500" y2="27119"/>
                        <a14:foregroundMark x1="10167" y1="30297" x2="10167" y2="30297"/>
                      </a14:backgroundRemoval>
                    </a14:imgEffect>
                  </a14:imgLayer>
                </a14:imgProps>
              </a:ext>
            </a:extLst>
          </a:blip>
          <a:srcRect r="49902" b="55252"/>
          <a:stretch>
            <a:fillRect/>
          </a:stretch>
        </p:blipFill>
        <p:spPr>
          <a:xfrm>
            <a:off x="924838" y="2083534"/>
            <a:ext cx="3412533" cy="2397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681234">
            <a:off x="2913980" y="3564729"/>
            <a:ext cx="4392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83" r="95734">
                        <a14:foregroundMark x1="75939" y1="81093" x2="85666" y2="73576"/>
                        <a14:foregroundMark x1="74061" y1="38269" x2="47611" y2="12756"/>
                        <a14:foregroundMark x1="27474" y1="27790" x2="27474" y2="27790"/>
                        <a14:foregroundMark x1="15529" y1="23007" x2="15529" y2="23007"/>
                        <a14:foregroundMark x1="32082" y1="19590" x2="32082" y2="19590"/>
                        <a14:foregroundMark x1="23379" y1="15034" x2="25256" y2="18907"/>
                        <a14:foregroundMark x1="13311" y1="23918" x2="15017" y2="26879"/>
                        <a14:foregroundMark x1="24915" y1="33713" x2="25256" y2="28929"/>
                        <a14:foregroundMark x1="28328" y1="31207" x2="24061" y2="28018"/>
                        <a14:foregroundMark x1="17577" y1="29385" x2="19625" y2="28929"/>
                        <a14:foregroundMark x1="36348" y1="24374" x2="42321" y2="24374"/>
                        <a14:foregroundMark x1="38225" y1="23918" x2="37884" y2="20957"/>
                        <a14:backgroundMark x1="66894" y1="49431" x2="54266" y2="30524"/>
                        <a14:backgroundMark x1="39078" y1="55353" x2="43857" y2="51253"/>
                        <a14:backgroundMark x1="67235" y1="21412" x2="73038" y2="27335"/>
                        <a14:backgroundMark x1="46075" y1="5011" x2="49659" y2="250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1093301">
            <a:off x="4959827" y="260154"/>
            <a:ext cx="5581440" cy="418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469" b="97969" l="15625" r="84531"/>
                    </a14:imgEffect>
                  </a14:imgLayer>
                </a14:imgProps>
              </a:ext>
            </a:extLst>
          </a:blip>
          <a:srcRect l="13465" t="49654" r="14480"/>
          <a:stretch>
            <a:fillRect/>
          </a:stretch>
        </p:blipFill>
        <p:spPr>
          <a:xfrm>
            <a:off x="8110636" y="4061578"/>
            <a:ext cx="3960000" cy="270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Risultati immagini per pasta di zuccher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762" b="99683" l="0" r="77347">
                        <a14:foregroundMark x1="37143" y1="90476" x2="70102" y2="79841"/>
                        <a14:foregroundMark x1="1735" y1="67460" x2="30102" y2="94921"/>
                        <a14:foregroundMark x1="21531" y1="84444" x2="47755" y2="8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28" r="22556"/>
          <a:stretch/>
        </p:blipFill>
        <p:spPr bwMode="auto">
          <a:xfrm>
            <a:off x="0" y="4828369"/>
            <a:ext cx="3214092" cy="20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77788" y="404664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To </a:t>
            </a:r>
            <a:r>
              <a:rPr lang="it-IT" sz="2400" dirty="0" err="1" smtClean="0"/>
              <a:t>begin</a:t>
            </a:r>
            <a:r>
              <a:rPr lang="it-IT" sz="2400" dirty="0" smtClean="0"/>
              <a:t> with, </a:t>
            </a:r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needed</a:t>
            </a:r>
            <a:r>
              <a:rPr lang="it-IT" sz="2400" dirty="0" smtClean="0"/>
              <a:t> some </a:t>
            </a:r>
            <a:r>
              <a:rPr lang="it-IT" sz="2400" dirty="0" err="1" smtClean="0"/>
              <a:t>tolls</a:t>
            </a:r>
            <a:r>
              <a:rPr lang="it-IT" sz="2400" dirty="0" smtClean="0"/>
              <a:t>, </a:t>
            </a:r>
            <a:r>
              <a:rPr lang="it-IT" sz="2400" dirty="0" err="1" smtClean="0"/>
              <a:t>which</a:t>
            </a:r>
            <a:r>
              <a:rPr lang="it-IT" sz="2400" dirty="0" smtClean="0"/>
              <a:t> </a:t>
            </a:r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used</a:t>
            </a:r>
            <a:r>
              <a:rPr lang="it-IT" sz="2400" dirty="0" smtClean="0"/>
              <a:t> and </a:t>
            </a:r>
            <a:r>
              <a:rPr lang="it-IT" sz="2400" dirty="0" err="1" smtClean="0"/>
              <a:t>learned</a:t>
            </a:r>
            <a:r>
              <a:rPr lang="it-IT" sz="2400" dirty="0" smtClean="0"/>
              <a:t> to use </a:t>
            </a:r>
            <a:r>
              <a:rPr lang="it-IT" sz="2400" dirty="0" err="1" smtClean="0"/>
              <a:t>properly</a:t>
            </a:r>
            <a:r>
              <a:rPr lang="it-IT" sz="2400" dirty="0" smtClean="0"/>
              <a:t> (</a:t>
            </a:r>
            <a:r>
              <a:rPr lang="it-IT" sz="2400" dirty="0" err="1" smtClean="0"/>
              <a:t>hope</a:t>
            </a:r>
            <a:r>
              <a:rPr lang="it-IT" sz="2400" dirty="0" smtClean="0"/>
              <a:t> so </a:t>
            </a:r>
            <a:r>
              <a:rPr lang="it-IT" sz="2400" dirty="0" smtClean="0">
                <a:sym typeface="Wingdings" panose="05000000000000000000" pitchFamily="2" charset="2"/>
              </a:rPr>
              <a:t>)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997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pasta di zuccher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5" r="7628" b="19718"/>
          <a:stretch/>
        </p:blipFill>
        <p:spPr bwMode="auto">
          <a:xfrm>
            <a:off x="5374332" y="169019"/>
            <a:ext cx="5965279" cy="2924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75" b="98729" l="41833" r="99000">
                        <a14:foregroundMark x1="18500" y1="27119" x2="18500" y2="27119"/>
                        <a14:foregroundMark x1="10167" y1="30297" x2="10167" y2="30297"/>
                        <a14:foregroundMark x1="54833" y1="86864" x2="54833" y2="86864"/>
                        <a14:backgroundMark x1="61500" y1="63347" x2="61500" y2="62712"/>
                        <a14:backgroundMark x1="64833" y1="56356" x2="64000" y2="51271"/>
                      </a14:backgroundRemoval>
                    </a14:imgEffect>
                  </a14:imgLayer>
                </a14:imgProps>
              </a:ext>
            </a:extLst>
          </a:blip>
          <a:srcRect l="38056" t="41665" r="-426" b="543"/>
          <a:stretch/>
        </p:blipFill>
        <p:spPr>
          <a:xfrm>
            <a:off x="3702479" y="3212976"/>
            <a:ext cx="4032448" cy="293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16070" b="6012"/>
          <a:stretch/>
        </p:blipFill>
        <p:spPr>
          <a:xfrm>
            <a:off x="7894612" y="3093045"/>
            <a:ext cx="3800606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Risultati immagini per pasta di zuccher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389" l="6250" r="9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5" r="8651"/>
          <a:stretch/>
        </p:blipFill>
        <p:spPr bwMode="auto">
          <a:xfrm>
            <a:off x="646871" y="3546129"/>
            <a:ext cx="3242104" cy="280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Risultati immagini per foglie di zucch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12775" y="781300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/>
              <a:t>We took some fondant and we coloured it.</a:t>
            </a:r>
          </a:p>
          <a:p>
            <a:pPr marL="342900" indent="-342900">
              <a:buAutoNum type="arabicPeriod"/>
            </a:pPr>
            <a:r>
              <a:rPr lang="en-GB" dirty="0" smtClean="0"/>
              <a:t>Then we rolled out the dough and cut a shape of flower.</a:t>
            </a:r>
          </a:p>
          <a:p>
            <a:pPr marL="342900" indent="-342900">
              <a:buAutoNum type="arabicPeriod"/>
            </a:pPr>
            <a:r>
              <a:rPr lang="en-GB" dirty="0" smtClean="0"/>
              <a:t>In order to give them a natural figure, we made ripples on the edge of petals.</a:t>
            </a:r>
          </a:p>
          <a:p>
            <a:pPr marL="342900" indent="-342900">
              <a:buAutoNum type="arabicPeriod"/>
            </a:pPr>
            <a:r>
              <a:rPr lang="en-GB" dirty="0" smtClean="0"/>
              <a:t>Finally we put it around a fake </a:t>
            </a:r>
            <a:r>
              <a:rPr lang="en-GB" dirty="0" err="1" smtClean="0"/>
              <a:t>styrofoam</a:t>
            </a:r>
            <a:r>
              <a:rPr lang="en-GB" dirty="0" smtClean="0"/>
              <a:t> </a:t>
            </a:r>
            <a:r>
              <a:rPr lang="en-GB" dirty="0" err="1" smtClean="0"/>
              <a:t>bossom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6" name="AutoShape 4" descr="Risultati immagini per biglie numero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6" name="Picture 12" descr="Immagine correlata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000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725891"/>
            <a:ext cx="851975" cy="8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5718703" y="5079831"/>
            <a:ext cx="851975" cy="851975"/>
            <a:chOff x="4619895" y="5501210"/>
            <a:chExt cx="851975" cy="851975"/>
          </a:xfrm>
        </p:grpSpPr>
        <p:pic>
          <p:nvPicPr>
            <p:cNvPr id="16" name="Picture 12" descr="Immagine correlat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000" r="93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895" y="5501210"/>
              <a:ext cx="851975" cy="85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sellaDiTesto 8"/>
            <p:cNvSpPr txBox="1"/>
            <p:nvPr/>
          </p:nvSpPr>
          <p:spPr>
            <a:xfrm>
              <a:off x="4836846" y="5687035"/>
              <a:ext cx="447711" cy="584775"/>
            </a:xfrm>
            <a:prstGeom prst="rect">
              <a:avLst/>
            </a:prstGeom>
            <a:solidFill>
              <a:srgbClr val="FFFCF3"/>
            </a:solidFill>
          </p:spPr>
          <p:txBody>
            <a:bodyPr wrap="square" rtlCol="0">
              <a:spAutoFit/>
            </a:bodyPr>
            <a:lstStyle/>
            <a:p>
              <a:r>
                <a:rPr lang="it-IT" sz="3200" b="1" dirty="0" smtClean="0">
                  <a:solidFill>
                    <a:schemeClr val="bg1"/>
                  </a:solidFill>
                  <a:latin typeface="Broadway" panose="04040905080B02020502" pitchFamily="82" charset="0"/>
                </a:rPr>
                <a:t>3</a:t>
              </a:r>
              <a:endParaRPr lang="it-IT" sz="3200" b="1" dirty="0">
                <a:solidFill>
                  <a:schemeClr val="bg1"/>
                </a:solidFill>
                <a:latin typeface="Broadway" panose="04040905080B02020502" pitchFamily="82" charset="0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11269230" y="5927197"/>
            <a:ext cx="851975" cy="851975"/>
            <a:chOff x="4619895" y="5501210"/>
            <a:chExt cx="851975" cy="851975"/>
          </a:xfrm>
        </p:grpSpPr>
        <p:pic>
          <p:nvPicPr>
            <p:cNvPr id="21" name="Picture 12" descr="Immagine correlat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000" r="93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895" y="5501210"/>
              <a:ext cx="851975" cy="85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sellaDiTesto 21"/>
            <p:cNvSpPr txBox="1"/>
            <p:nvPr/>
          </p:nvSpPr>
          <p:spPr>
            <a:xfrm>
              <a:off x="4836846" y="5687035"/>
              <a:ext cx="447711" cy="584775"/>
            </a:xfrm>
            <a:prstGeom prst="rect">
              <a:avLst/>
            </a:prstGeom>
            <a:solidFill>
              <a:srgbClr val="FFFCF3"/>
            </a:solidFill>
          </p:spPr>
          <p:txBody>
            <a:bodyPr wrap="square" rtlCol="0">
              <a:spAutoFit/>
            </a:bodyPr>
            <a:lstStyle/>
            <a:p>
              <a:r>
                <a:rPr lang="it-IT" sz="3200" b="1" dirty="0" smtClean="0">
                  <a:solidFill>
                    <a:schemeClr val="bg1"/>
                  </a:solidFill>
                  <a:latin typeface="Broadway" panose="04040905080B02020502" pitchFamily="82" charset="0"/>
                </a:rPr>
                <a:t>4</a:t>
              </a:r>
              <a:endParaRPr lang="it-IT" sz="3200" b="1" dirty="0">
                <a:solidFill>
                  <a:schemeClr val="bg1"/>
                </a:solidFill>
                <a:latin typeface="Broadway" panose="04040905080B02020502" pitchFamily="82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10665439" y="1988840"/>
            <a:ext cx="851975" cy="851975"/>
            <a:chOff x="4619895" y="5501210"/>
            <a:chExt cx="851975" cy="851975"/>
          </a:xfrm>
        </p:grpSpPr>
        <p:pic>
          <p:nvPicPr>
            <p:cNvPr id="24" name="Picture 12" descr="Immagine correlat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000" r="93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895" y="5501210"/>
              <a:ext cx="851975" cy="85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sellaDiTesto 24"/>
            <p:cNvSpPr txBox="1"/>
            <p:nvPr/>
          </p:nvSpPr>
          <p:spPr>
            <a:xfrm>
              <a:off x="4836846" y="5687035"/>
              <a:ext cx="447711" cy="584775"/>
            </a:xfrm>
            <a:prstGeom prst="rect">
              <a:avLst/>
            </a:prstGeom>
            <a:solidFill>
              <a:srgbClr val="FFFCF3"/>
            </a:solidFill>
          </p:spPr>
          <p:txBody>
            <a:bodyPr wrap="square" rtlCol="0">
              <a:spAutoFit/>
            </a:bodyPr>
            <a:lstStyle/>
            <a:p>
              <a:r>
                <a:rPr lang="it-IT" sz="32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2</a:t>
              </a:r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837828" y="160339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Arial Narrow" panose="020B0606020202030204" pitchFamily="34" charset="0"/>
              </a:rPr>
              <a:t>HOW DID WE PROCEED?</a:t>
            </a:r>
            <a:endParaRPr lang="it-IT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0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foglie di zucch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2" name="Picture 4" descr="Risultati immagini per foglie di zuccher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55" l="0" r="99200">
                        <a14:foregroundMark x1="20600" y1="15081" x2="27600" y2="8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7937"/>
            <a:ext cx="47625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sultati immagini per foglie di zuccher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7" b="100000" l="9800" r="99200">
                        <a14:foregroundMark x1="27400" y1="70133" x2="27400" y2="70133"/>
                        <a14:foregroundMark x1="73400" y1="70133" x2="73400" y2="70133"/>
                        <a14:foregroundMark x1="83200" y1="75467" x2="91600" y2="82933"/>
                        <a14:foregroundMark x1="83000" y1="81067" x2="76400" y2="72000"/>
                        <a14:foregroundMark x1="80800" y1="74133" x2="86000" y2="80000"/>
                        <a14:backgroundMark x1="44600" y1="82933" x2="83000" y2="9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6"/>
          <a:stretch/>
        </p:blipFill>
        <p:spPr bwMode="auto">
          <a:xfrm>
            <a:off x="6793659" y="3789040"/>
            <a:ext cx="472649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366220" y="476672"/>
            <a:ext cx="409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F</a:t>
            </a:r>
            <a:r>
              <a:rPr lang="it-IT" sz="2400" dirty="0" err="1" smtClean="0"/>
              <a:t>inally</a:t>
            </a:r>
            <a:r>
              <a:rPr lang="it-IT" sz="2400" dirty="0" smtClean="0"/>
              <a:t> </a:t>
            </a:r>
            <a:r>
              <a:rPr lang="it-IT" sz="2400" dirty="0" err="1" smtClean="0"/>
              <a:t>our</a:t>
            </a:r>
            <a:r>
              <a:rPr lang="it-IT" sz="2400" dirty="0" smtClean="0"/>
              <a:t> </a:t>
            </a:r>
            <a:r>
              <a:rPr lang="it-IT" sz="2400" dirty="0" err="1" smtClean="0"/>
              <a:t>leaves</a:t>
            </a:r>
            <a:r>
              <a:rPr lang="it-IT" sz="2400" dirty="0" smtClean="0"/>
              <a:t>…</a:t>
            </a:r>
            <a:endParaRPr lang="it-IT" sz="2400" dirty="0"/>
          </a:p>
        </p:txBody>
      </p:sp>
      <p:pic>
        <p:nvPicPr>
          <p:cNvPr id="2058" name="Picture 10" descr="Risultati immagini per foglia disegno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512" r="89764">
                        <a14:foregroundMark x1="37795" y1="34673" x2="56299" y2="36181"/>
                        <a14:foregroundMark x1="38976" y1="43216" x2="70866" y2="43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059">
            <a:off x="10522755" y="5217117"/>
            <a:ext cx="1870614" cy="146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067416" y="5313363"/>
            <a:ext cx="361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…and </a:t>
            </a:r>
            <a:r>
              <a:rPr lang="it-IT" sz="2400" dirty="0" err="1"/>
              <a:t>birds</a:t>
            </a:r>
            <a:r>
              <a:rPr lang="it-IT" sz="2400" dirty="0"/>
              <a:t> </a:t>
            </a:r>
            <a:r>
              <a:rPr lang="it-IT" sz="2400" dirty="0" err="1"/>
              <a:t>using</a:t>
            </a:r>
            <a:r>
              <a:rPr lang="it-IT" sz="2400" dirty="0"/>
              <a:t> </a:t>
            </a:r>
            <a:r>
              <a:rPr lang="it-IT" sz="2400" dirty="0" err="1"/>
              <a:t>molds</a:t>
            </a:r>
            <a:endParaRPr lang="it-IT" sz="2400" dirty="0"/>
          </a:p>
        </p:txBody>
      </p:sp>
      <p:pic>
        <p:nvPicPr>
          <p:cNvPr id="2064" name="Picture 16" descr="Risultati immagini per come usare stamp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10" y="-52251"/>
            <a:ext cx="3810407" cy="271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isultati immagini per come usare stamp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r="10309"/>
          <a:stretch/>
        </p:blipFill>
        <p:spPr bwMode="auto">
          <a:xfrm>
            <a:off x="2779363" y="1336846"/>
            <a:ext cx="3371552" cy="3452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Risultati immagini per bandiera danimarca disegno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6" b="99149" l="0" r="100000">
                        <a14:foregroundMark x1="23323" y1="56170" x2="32588" y2="32340"/>
                        <a14:foregroundMark x1="49521" y1="35319" x2="68051" y2="33191"/>
                        <a14:foregroundMark x1="53035" y1="42128" x2="53035" y2="33830"/>
                        <a14:foregroundMark x1="55272" y1="52766" x2="50799" y2="23191"/>
                        <a14:foregroundMark x1="87220" y1="45106" x2="87220" y2="45532"/>
                        <a14:foregroundMark x1="49201" y1="52766" x2="52077" y2="52340"/>
                        <a14:foregroundMark x1="46645" y1="57021" x2="61981" y2="52340"/>
                        <a14:foregroundMark x1="3514" y1="12766" x2="4473" y2="65957"/>
                        <a14:foregroundMark x1="3514" y1="94255" x2="4473" y2="77021"/>
                        <a14:foregroundMark x1="4473" y1="77021" x2="3514" y2="67872"/>
                        <a14:foregroundMark x1="4792" y1="11277" x2="4792" y2="1702"/>
                        <a14:foregroundMark x1="76358" y1="43404" x2="75399" y2="38936"/>
                        <a14:foregroundMark x1="42812" y1="25957" x2="53355" y2="22340"/>
                        <a14:foregroundMark x1="51757" y1="23404" x2="53994" y2="21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84984"/>
            <a:ext cx="2473851" cy="371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isultati immagini per titt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2429" y="5041794"/>
            <a:ext cx="890073" cy="144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7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470676" y="4894241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Trying</a:t>
            </a:r>
            <a:r>
              <a:rPr lang="it-IT" sz="2400" dirty="0" smtClean="0"/>
              <a:t> to </a:t>
            </a:r>
            <a:r>
              <a:rPr lang="it-IT" sz="2400" dirty="0" err="1" smtClean="0"/>
              <a:t>find</a:t>
            </a:r>
            <a:r>
              <a:rPr lang="it-IT" sz="2400" dirty="0" smtClean="0"/>
              <a:t> </a:t>
            </a:r>
            <a:r>
              <a:rPr lang="it-IT" sz="2400" dirty="0" err="1" smtClean="0"/>
              <a:t>inspiration</a:t>
            </a:r>
            <a:r>
              <a:rPr lang="it-IT" sz="2400" dirty="0" smtClean="0"/>
              <a:t> for </a:t>
            </a:r>
            <a:r>
              <a:rPr lang="it-IT" sz="2400" dirty="0" err="1" smtClean="0"/>
              <a:t>our</a:t>
            </a:r>
            <a:r>
              <a:rPr lang="it-IT" sz="2400" dirty="0" smtClean="0"/>
              <a:t> </a:t>
            </a:r>
            <a:r>
              <a:rPr lang="it-IT" sz="2400" dirty="0" err="1" smtClean="0"/>
              <a:t>birds</a:t>
            </a:r>
            <a:r>
              <a:rPr lang="it-IT" sz="2400" dirty="0" smtClean="0"/>
              <a:t> in books…</a:t>
            </a:r>
            <a:endParaRPr lang="it-IT" sz="2400" dirty="0"/>
          </a:p>
        </p:txBody>
      </p:sp>
      <p:pic>
        <p:nvPicPr>
          <p:cNvPr id="3074" name="Picture 2" descr="Risultati immagini per cioccolata con marshmal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548680"/>
            <a:ext cx="5567611" cy="371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17" l="0" r="100000">
                        <a14:backgroundMark x1="8203" y1="3021" x2="47266" y2="1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57"/>
            <a:ext cx="5246994" cy="393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isultati immagini per libri uccelli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55" b="95845" l="9415" r="89822">
                        <a14:foregroundMark x1="26209" y1="91413" x2="35369" y2="83934"/>
                        <a14:foregroundMark x1="24173" y1="89197" x2="24173" y2="80332"/>
                        <a14:foregroundMark x1="24173" y1="76177" x2="24173" y2="72299"/>
                        <a14:foregroundMark x1="54453" y1="84211" x2="81679" y2="72022"/>
                        <a14:foregroundMark x1="84224" y1="72853" x2="81425" y2="18560"/>
                        <a14:foregroundMark x1="84478" y1="16066" x2="83461" y2="31856"/>
                        <a14:foregroundMark x1="84733" y1="47091" x2="84478" y2="26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03" y="3427953"/>
            <a:ext cx="37433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libri sugli uccell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9" y="2696465"/>
            <a:ext cx="2728288" cy="393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isultati immagini per libro aper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92" y="4894241"/>
            <a:ext cx="3173767" cy="165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4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9487" b="5738"/>
          <a:stretch/>
        </p:blipFill>
        <p:spPr>
          <a:xfrm>
            <a:off x="837828" y="188640"/>
            <a:ext cx="4535640" cy="640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t="18098"/>
          <a:stretch/>
        </p:blipFill>
        <p:spPr>
          <a:xfrm>
            <a:off x="6899248" y="405865"/>
            <a:ext cx="4535640" cy="619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Risultati immagini per work in progr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162">
            <a:off x="10776178" y="5602588"/>
            <a:ext cx="1162075" cy="102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sultati immagini per work in progres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82" b="98718" l="0" r="100000">
                        <a14:foregroundMark x1="34056" y1="43590" x2="43344" y2="32051"/>
                        <a14:backgroundMark x1="9907" y1="81410" x2="9907" y2="81410"/>
                        <a14:backgroundMark x1="10836" y1="6410" x2="20433" y2="6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3653">
            <a:off x="4231551" y="463173"/>
            <a:ext cx="30765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b="9509"/>
          <a:stretch/>
        </p:blipFill>
        <p:spPr>
          <a:xfrm>
            <a:off x="765820" y="17240"/>
            <a:ext cx="4535640" cy="684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9003"/>
          <a:stretch/>
        </p:blipFill>
        <p:spPr>
          <a:xfrm>
            <a:off x="7030516" y="0"/>
            <a:ext cx="4048831" cy="654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0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gno 16x9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705_TF02801115.potx" id="{AC6CCEF8-2465-4B6A-BFF7-761DF8EE298A}" vid="{8A479BA4-2710-4E35-A3F9-9753E00ABCE1}"/>
    </a:ext>
  </a:extLst>
</a:theme>
</file>

<file path=ppt/theme/theme2.xml><?xml version="1.0" encoding="utf-8"?>
<a:theme xmlns:a="http://schemas.openxmlformats.org/drawingml/2006/main" name="Tema di Offic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1360511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TP102801114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706531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6EB9514F-6A45-47F4-BC6D-A865E29717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20563B-C646-42AF-9D0D-76DF086793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35E791-7449-4708-8DE9-182EC4D8A134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4873beb7-5857-4685-be1f-d57550cc96c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a tema naturale in legno (widescreen)</Template>
  <TotalTime>236</TotalTime>
  <Words>333</Words>
  <Application>Microsoft Office PowerPoint</Application>
  <PresentationFormat>Personalizzato</PresentationFormat>
  <Paragraphs>46</Paragraphs>
  <Slides>17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Broadway</vt:lpstr>
      <vt:lpstr>Century</vt:lpstr>
      <vt:lpstr>Wingdings</vt:lpstr>
      <vt:lpstr>Legno 16x9</vt:lpstr>
      <vt:lpstr>Cake Design with Michelle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titolo</dc:title>
  <dc:creator>viola vaccari</dc:creator>
  <cp:lastModifiedBy>Proprietario</cp:lastModifiedBy>
  <cp:revision>36</cp:revision>
  <dcterms:created xsi:type="dcterms:W3CDTF">2018-05-29T17:21:12Z</dcterms:created>
  <dcterms:modified xsi:type="dcterms:W3CDTF">2018-06-01T14:50:14Z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