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37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03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91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9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1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5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58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14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45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3134-9D89-4B13-9653-64D04D2E7FF7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1798-BEEB-48FF-B655-A85328F2F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049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:\Silvia\COPENAGHEN\20180420_1646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864"/>
            <a:ext cx="6145207" cy="282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D:\Silvia\COPENAGHEN\20180420_1844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72" y="114864"/>
            <a:ext cx="2381622" cy="395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D:\Silvia\COPENAGHEN\20180421_1402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744" y="4148027"/>
            <a:ext cx="502993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:\Silvia\COPENAGHEN\20180420_1725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7" y="4017136"/>
            <a:ext cx="3456384" cy="27319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-1422867" y="2650622"/>
            <a:ext cx="10008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>
                <a:latin typeface="AR CENA" panose="02000000000000000000" pitchFamily="2" charset="0"/>
              </a:rPr>
              <a:t>C</a:t>
            </a:r>
            <a:r>
              <a:rPr lang="it-IT" sz="9600" dirty="0" smtClean="0">
                <a:latin typeface="AR CENA" panose="02000000000000000000" pitchFamily="2" charset="0"/>
              </a:rPr>
              <a:t>openaghen</a:t>
            </a:r>
            <a:endParaRPr lang="it-IT" sz="9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D:\Silvia\COPENAGHEN\20180421_1023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8" y="1010060"/>
            <a:ext cx="7373545" cy="48378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46803" y="2771961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latin typeface="AR CENA" panose="02000000000000000000" pitchFamily="2" charset="0"/>
              </a:rPr>
              <a:t>2nd DAY</a:t>
            </a:r>
            <a:endParaRPr lang="it-IT" sz="9600" dirty="0">
              <a:latin typeface="AR CENA" panose="02000000000000000000" pitchFamily="2" charset="0"/>
            </a:endParaRPr>
          </a:p>
        </p:txBody>
      </p:sp>
      <p:pic>
        <p:nvPicPr>
          <p:cNvPr id="5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68" y="943391"/>
            <a:ext cx="2385884" cy="23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 rot="20951873">
            <a:off x="5429812" y="1669562"/>
            <a:ext cx="3610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21 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APRIL</a:t>
            </a:r>
            <a:endParaRPr lang="it-IT" sz="3200" b="1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IMG-20180530-WA0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72716"/>
            <a:ext cx="3888432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D:\Silvia\COPENAGHEN\20180421_095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4" y="1001676"/>
            <a:ext cx="8182332" cy="485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D:\Silvia\COPENAGHEN\20180421_1008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3" y="1025744"/>
            <a:ext cx="7064995" cy="48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D:\Silvia\COPENAGHEN\20180421_1012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16" y="652524"/>
            <a:ext cx="3388767" cy="555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:\Silvia\COPENAGHEN\IMG-20180530-WA00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8" y="803561"/>
            <a:ext cx="7649244" cy="525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D:\Silvia\COPENAGHEN\20180421_12091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98" y="1131868"/>
            <a:ext cx="6821003" cy="459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-396552" y="562438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the morning we saw a part of the </a:t>
            </a:r>
          </a:p>
          <a:p>
            <a:pPr algn="ctr"/>
            <a:r>
              <a:rPr lang="en-US" sz="2800" dirty="0"/>
              <a:t>changing of the guard in the square of the royal </a:t>
            </a:r>
            <a:r>
              <a:rPr lang="en-US" sz="2800" dirty="0" smtClean="0"/>
              <a:t>palace</a:t>
            </a:r>
            <a:endParaRPr lang="en-US" sz="2800" dirty="0"/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endParaRPr lang="it-IT" sz="2800" dirty="0"/>
          </a:p>
        </p:txBody>
      </p:sp>
      <p:pic>
        <p:nvPicPr>
          <p:cNvPr id="4098" name="Picture 2" descr="Risultati immagini per guardia diseg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85" y="5718907"/>
            <a:ext cx="813419" cy="8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D:\Silvia\COPENAGHEN\20180421_12142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4" y="1139093"/>
            <a:ext cx="7295393" cy="4579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01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20180421_1336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75431" cy="450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D:\Silvia\COPENAGHEN\20180421_140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14" y="196214"/>
            <a:ext cx="510194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D:\Silvia\COPENAGHEN\IMG-20180530-WA00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613235" cy="33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118739" y="4751273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 the afternoon we went to Tivoli park where we could relax and have </a:t>
            </a:r>
            <a:r>
              <a:rPr lang="en-US" sz="3200" dirty="0" smtClean="0"/>
              <a:t>fun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845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ilvia\foto Danimarca 2018\20180417_122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108520" y="606598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Unfortunately</a:t>
            </a:r>
            <a:r>
              <a:rPr lang="it-IT" sz="2800" dirty="0" smtClean="0"/>
              <a:t> the </a:t>
            </a:r>
            <a:r>
              <a:rPr lang="it-IT" sz="2800" dirty="0" err="1" smtClean="0"/>
              <a:t>day</a:t>
            </a:r>
            <a:r>
              <a:rPr lang="it-IT" sz="2800" dirty="0" smtClean="0"/>
              <a:t> </a:t>
            </a:r>
            <a:r>
              <a:rPr lang="it-IT" sz="2800" dirty="0" err="1" smtClean="0"/>
              <a:t>after</a:t>
            </a:r>
            <a:r>
              <a:rPr lang="it-IT" sz="2800" dirty="0" smtClean="0"/>
              <a:t>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had</a:t>
            </a:r>
            <a:r>
              <a:rPr lang="it-IT" sz="2800" dirty="0" smtClean="0"/>
              <a:t> to come back to </a:t>
            </a:r>
            <a:r>
              <a:rPr lang="it-IT" sz="2800" dirty="0" err="1" smtClean="0"/>
              <a:t>Italy</a:t>
            </a:r>
            <a:r>
              <a:rPr lang="it-IT" sz="2800" dirty="0" smtClean="0"/>
              <a:t>…</a:t>
            </a:r>
            <a:endParaRPr lang="it-IT" sz="2800" dirty="0"/>
          </a:p>
        </p:txBody>
      </p:sp>
      <p:pic>
        <p:nvPicPr>
          <p:cNvPr id="3074" name="Picture 2" descr="https://lh3.googleusercontent.com/PuRi96QyxQ-We8wmsAWTxqB9F94DjhP_Dz9Hd92R-zH5_iwLU8wNu-JTZWsBCmJVRJHROpWLhcqYaS3NynRNw28d414vOWzoKRd6Pohm3eliUPTe7Hjde_tH2c8kTq_a4MO8U3yq21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34" y="6096961"/>
            <a:ext cx="461269" cy="4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35696" y="116632"/>
            <a:ext cx="5472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…</a:t>
            </a:r>
            <a:r>
              <a:rPr lang="it-IT" sz="4000" dirty="0" err="1" smtClean="0"/>
              <a:t>but</a:t>
            </a:r>
            <a:r>
              <a:rPr lang="it-IT" sz="4000" dirty="0" smtClean="0"/>
              <a:t> </a:t>
            </a:r>
            <a:r>
              <a:rPr lang="it-IT" sz="4000" dirty="0" err="1" smtClean="0"/>
              <a:t>we</a:t>
            </a:r>
            <a:r>
              <a:rPr lang="it-IT" sz="4000" dirty="0" smtClean="0"/>
              <a:t> </a:t>
            </a:r>
            <a:r>
              <a:rPr lang="it-IT" sz="4000" dirty="0" err="1" smtClean="0"/>
              <a:t>did</a:t>
            </a:r>
            <a:r>
              <a:rPr lang="it-IT" sz="4000" dirty="0" smtClean="0"/>
              <a:t> a beautiful </a:t>
            </a:r>
            <a:r>
              <a:rPr lang="it-IT" sz="4000" dirty="0" err="1" smtClean="0"/>
              <a:t>experience</a:t>
            </a:r>
            <a:r>
              <a:rPr lang="it-IT" sz="4000" dirty="0" smtClean="0"/>
              <a:t>, and </a:t>
            </a:r>
            <a:r>
              <a:rPr lang="it-IT" sz="4000" dirty="0" err="1" smtClean="0"/>
              <a:t>we</a:t>
            </a:r>
            <a:r>
              <a:rPr lang="it-IT" sz="4000" dirty="0" smtClean="0"/>
              <a:t> </a:t>
            </a:r>
            <a:r>
              <a:rPr lang="it-IT" sz="4000" dirty="0" err="1" smtClean="0"/>
              <a:t>had</a:t>
            </a:r>
            <a:r>
              <a:rPr lang="it-IT" sz="4000" dirty="0" smtClean="0"/>
              <a:t> the </a:t>
            </a:r>
            <a:r>
              <a:rPr lang="it-IT" sz="4000" dirty="0" err="1" smtClean="0"/>
              <a:t>opportunity</a:t>
            </a:r>
            <a:r>
              <a:rPr lang="it-IT" sz="4000" dirty="0" smtClean="0"/>
              <a:t> to </a:t>
            </a:r>
            <a:r>
              <a:rPr lang="it-IT" sz="4000" dirty="0" err="1" smtClean="0"/>
              <a:t>see</a:t>
            </a:r>
            <a:r>
              <a:rPr lang="it-IT" sz="4000" dirty="0" smtClean="0"/>
              <a:t> an </a:t>
            </a:r>
            <a:r>
              <a:rPr lang="it-IT" sz="4000" dirty="0" err="1" smtClean="0"/>
              <a:t>amazing</a:t>
            </a:r>
            <a:r>
              <a:rPr lang="it-IT" sz="4000" dirty="0" smtClean="0"/>
              <a:t> </a:t>
            </a:r>
            <a:r>
              <a:rPr lang="it-IT" sz="4000" dirty="0" err="1" smtClean="0"/>
              <a:t>european</a:t>
            </a:r>
            <a:r>
              <a:rPr lang="it-IT" sz="4000" dirty="0" smtClean="0"/>
              <a:t> capital.</a:t>
            </a:r>
            <a:endParaRPr lang="it-IT" sz="4000" dirty="0"/>
          </a:p>
        </p:txBody>
      </p:sp>
      <p:pic>
        <p:nvPicPr>
          <p:cNvPr id="1026" name="Picture 2" descr="Risultati immagini per copenaghen foto ae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8" y="3212976"/>
            <a:ext cx="7099643" cy="34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180601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11860" y="530120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FF00"/>
                </a:solidFill>
              </a:rPr>
              <a:t>3C LIC.</a:t>
            </a:r>
            <a:endParaRPr lang="it-IT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96552" y="0"/>
            <a:ext cx="10188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/>
              <a:t>SILVIA MEI</a:t>
            </a:r>
          </a:p>
          <a:p>
            <a:pPr algn="ctr"/>
            <a:r>
              <a:rPr lang="it-IT" sz="7200" dirty="0" smtClean="0"/>
              <a:t>JACOPO MURABITO</a:t>
            </a:r>
          </a:p>
          <a:p>
            <a:pPr algn="ctr"/>
            <a:r>
              <a:rPr lang="it-IT" sz="7200" dirty="0" smtClean="0"/>
              <a:t>FRANCESCA PERCUDANI</a:t>
            </a:r>
          </a:p>
          <a:p>
            <a:pPr algn="ctr"/>
            <a:endParaRPr lang="it-IT" sz="7200" dirty="0"/>
          </a:p>
        </p:txBody>
      </p:sp>
      <p:sp>
        <p:nvSpPr>
          <p:cNvPr id="6" name="Rettangolo 5"/>
          <p:cNvSpPr/>
          <p:nvPr/>
        </p:nvSpPr>
        <p:spPr>
          <a:xfrm>
            <a:off x="1631" y="27672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3C LIC progetto alternanza scuola lavoro </a:t>
            </a:r>
          </a:p>
          <a:p>
            <a:pPr algn="ctr"/>
            <a:r>
              <a:rPr lang="it-IT" sz="4000" dirty="0"/>
              <a:t>Copenaghen 2018</a:t>
            </a:r>
          </a:p>
        </p:txBody>
      </p:sp>
      <p:pic>
        <p:nvPicPr>
          <p:cNvPr id="4098" name="Picture 2" descr="D:\Silvia\foto Danimarca 2018\20180417_120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23" y="2177513"/>
            <a:ext cx="4449732" cy="25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IMG-20180530-WA0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038528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0" y="550818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 the way to Copenhagen we crossed a very long bridge on the sea, as you can see from this </a:t>
            </a:r>
            <a:r>
              <a:rPr lang="en-US" sz="3200" dirty="0" smtClean="0"/>
              <a:t>picture</a:t>
            </a:r>
            <a:endParaRPr lang="it-IT" sz="3200" dirty="0">
              <a:latin typeface="AR CENA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674466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latin typeface="AR CENA" panose="02000000000000000000" pitchFamily="2" charset="0"/>
              </a:rPr>
              <a:t>1st DAY</a:t>
            </a:r>
            <a:endParaRPr lang="it-IT" sz="9600" dirty="0">
              <a:latin typeface="AR CENA" panose="02000000000000000000" pitchFamily="2" charset="0"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00" y="908720"/>
            <a:ext cx="2385884" cy="23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 rot="20950135">
            <a:off x="5950274" y="1675783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20 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APRIL</a:t>
            </a:r>
            <a:endParaRPr lang="it-IT" sz="3200" b="1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xit" presetSubtype="1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" presetClass="exit" presetSubtype="2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20180420_1417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5" y="116632"/>
            <a:ext cx="813690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-12343" y="458112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Arial"/>
              </a:rPr>
              <a:t>When we arrived in the city by train in the afternoon, first we went to our hotel that was quite near downtown and train station.</a:t>
            </a:r>
            <a:endParaRPr lang="en-US" sz="2800" dirty="0"/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"/>
              </a:rPr>
              <a:t>In the picture you can see the suggestive view of the city  from our </a:t>
            </a:r>
            <a:r>
              <a:rPr lang="en-US" sz="2800" dirty="0" smtClean="0">
                <a:solidFill>
                  <a:srgbClr val="FFFFFF"/>
                </a:solidFill>
                <a:latin typeface="Arial"/>
              </a:rPr>
              <a:t>rooms.</a:t>
            </a:r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it-IT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20180420_1531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8" y="90802"/>
            <a:ext cx="2350522" cy="326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D:\Silvia\COPENAGHEN\20180420_1538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46" y="4202292"/>
            <a:ext cx="5223416" cy="261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D:\Silvia\COPENAGHEN\IMG-20180530-WA0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0707"/>
            <a:ext cx="3348880" cy="260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D:\Silvia\COPENAGHEN\IMG-20180530-WA00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46" y="90802"/>
            <a:ext cx="505831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0" y="321297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about </a:t>
            </a:r>
            <a:r>
              <a:rPr lang="en-US" sz="3200" dirty="0" smtClean="0"/>
              <a:t>half </a:t>
            </a:r>
            <a:r>
              <a:rPr lang="en-US" sz="3200" dirty="0"/>
              <a:t>an hour we went out and we started visited the main roads and squares in the </a:t>
            </a:r>
            <a:r>
              <a:rPr lang="en-US" sz="3200" dirty="0" smtClean="0"/>
              <a:t>downtown</a:t>
            </a: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 descr="D:\Silvia\COPENAGHEN\20180420_1646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04456" cy="290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D:\Silvia\COPENAGHEN\20180420_1646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01" y="188640"/>
            <a:ext cx="468052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D:\Silvia\COPENAGHEN\20180420_1646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" y="3729678"/>
            <a:ext cx="456976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-36512" y="404664"/>
            <a:ext cx="3799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Later we went to </a:t>
            </a:r>
            <a:r>
              <a:rPr lang="en-US" sz="3200" dirty="0" err="1"/>
              <a:t>Nyhavn</a:t>
            </a:r>
            <a:r>
              <a:rPr lang="en-US" sz="3200" dirty="0"/>
              <a:t> Canal where there are a lot of colorful houses along an artificial </a:t>
            </a:r>
            <a:r>
              <a:rPr lang="en-US" sz="3200" dirty="0" smtClean="0"/>
              <a:t>canal</a:t>
            </a:r>
            <a:endParaRPr lang="en-US" sz="3200" dirty="0"/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endParaRPr lang="it-IT" sz="3200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:\Silvia\COPENAGHEN\20180420_1705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5" y="1664804"/>
            <a:ext cx="7775991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0" y="4766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/>
              <a:t>After</a:t>
            </a:r>
            <a:r>
              <a:rPr lang="it-IT" sz="4000" dirty="0" smtClean="0"/>
              <a:t> </a:t>
            </a:r>
            <a:r>
              <a:rPr lang="it-IT" sz="4000" dirty="0" err="1" smtClean="0"/>
              <a:t>we</a:t>
            </a:r>
            <a:r>
              <a:rPr lang="it-IT" sz="4000" dirty="0" smtClean="0"/>
              <a:t> </a:t>
            </a:r>
            <a:r>
              <a:rPr lang="it-IT" sz="4000" dirty="0" err="1" smtClean="0"/>
              <a:t>did</a:t>
            </a:r>
            <a:r>
              <a:rPr lang="it-IT" sz="4000" dirty="0" smtClean="0"/>
              <a:t> a boat ride for </a:t>
            </a:r>
            <a:r>
              <a:rPr lang="it-IT" sz="4000" dirty="0" err="1" smtClean="0"/>
              <a:t>one</a:t>
            </a:r>
            <a:r>
              <a:rPr lang="it-IT" sz="4000" dirty="0" smtClean="0"/>
              <a:t> hour</a:t>
            </a:r>
            <a:endParaRPr lang="it-IT" sz="4000" dirty="0"/>
          </a:p>
        </p:txBody>
      </p:sp>
      <p:pic>
        <p:nvPicPr>
          <p:cNvPr id="7" name="Immagine 6" descr="D:\Silvia\COPENAGHEN\20180420_1710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72682"/>
            <a:ext cx="7848872" cy="460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:\Silvia\COPENAGHEN\20180420_1712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3" y="1723067"/>
            <a:ext cx="7945814" cy="430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D:\Silvia\COPENAGHEN\20180420_1724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83" y="1810289"/>
            <a:ext cx="6755834" cy="405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D:\Silvia\COPENAGHEN\20180420_1734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47" y="1300850"/>
            <a:ext cx="3633306" cy="515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D:\Silvia\COPENAGHEN\20180420_1741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3" y="1566733"/>
            <a:ext cx="7236135" cy="464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D:\Silvia\COPENAGHEN\20180420_1742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51" y="1870058"/>
            <a:ext cx="6146497" cy="4035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20180420_1829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1" y="764704"/>
            <a:ext cx="3255357" cy="561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Silvia\foto Danimarca 2018\20180420_1829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6" r="21617"/>
          <a:stretch/>
        </p:blipFill>
        <p:spPr bwMode="auto">
          <a:xfrm rot="5400000">
            <a:off x="4798622" y="2101574"/>
            <a:ext cx="3332895" cy="38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304829" y="584173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cs typeface="Arial" panose="020B0604020202020204" pitchFamily="34" charset="0"/>
              </a:rPr>
              <a:t>…more or </a:t>
            </a:r>
            <a:r>
              <a:rPr lang="it-IT" sz="3200" dirty="0" err="1" smtClean="0">
                <a:cs typeface="Arial" panose="020B0604020202020204" pitchFamily="34" charset="0"/>
              </a:rPr>
              <a:t>less</a:t>
            </a:r>
            <a:endParaRPr lang="it-IT" sz="3200" dirty="0"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268825" y="587037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Even</a:t>
            </a:r>
            <a:r>
              <a:rPr lang="it-IT" sz="3200" dirty="0" smtClean="0"/>
              <a:t> </a:t>
            </a:r>
            <a:r>
              <a:rPr lang="it-IT" sz="3200" dirty="0" err="1" smtClean="0"/>
              <a:t>though</a:t>
            </a:r>
            <a:r>
              <a:rPr lang="it-IT" sz="3200" dirty="0" smtClean="0"/>
              <a:t>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 smtClean="0"/>
              <a:t>were</a:t>
            </a:r>
            <a:r>
              <a:rPr lang="it-IT" sz="3200" dirty="0" smtClean="0"/>
              <a:t> far from </a:t>
            </a:r>
            <a:r>
              <a:rPr lang="it-IT" sz="3200" dirty="0" err="1" smtClean="0"/>
              <a:t>Italy</a:t>
            </a:r>
            <a:r>
              <a:rPr lang="it-IT" sz="3200" dirty="0" smtClean="0"/>
              <a:t>,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 smtClean="0"/>
              <a:t>felt</a:t>
            </a:r>
            <a:r>
              <a:rPr lang="it-IT" sz="3200" dirty="0" smtClean="0"/>
              <a:t> </a:t>
            </a:r>
            <a:r>
              <a:rPr lang="it-IT" sz="3200" dirty="0" err="1" smtClean="0"/>
              <a:t>anyway</a:t>
            </a:r>
            <a:r>
              <a:rPr lang="it-IT" sz="3200" dirty="0" smtClean="0"/>
              <a:t> </a:t>
            </a:r>
            <a:r>
              <a:rPr lang="it-IT" sz="3200" dirty="0" err="1" smtClean="0"/>
              <a:t>at</a:t>
            </a:r>
            <a:r>
              <a:rPr lang="it-IT" sz="3200" dirty="0" smtClean="0"/>
              <a:t> home…</a:t>
            </a:r>
            <a:endParaRPr lang="it-IT" sz="3200" dirty="0"/>
          </a:p>
        </p:txBody>
      </p:sp>
      <p:pic>
        <p:nvPicPr>
          <p:cNvPr id="2050" name="Picture 2" descr="https://lh5.googleusercontent.com/WTucFZXN5mdm8DaaIDWqEQMAWmoXP1v4ehqQt-IwcsN2t0EYqiQEl3hBLLi93QI6AZFJR3sXrURmqKfEf8MAisEuOIes4KWnXBm4CXHKR98IiIbg_maLcNdtP9mE5gdgjeNiEvLpv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06" y="5818374"/>
            <a:ext cx="789372" cy="63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30285" y="1514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Then we went for a walk around the </a:t>
            </a:r>
            <a:r>
              <a:rPr lang="en-US" sz="3200" dirty="0" err="1"/>
              <a:t>harbour</a:t>
            </a:r>
            <a:r>
              <a:rPr lang="en-US" sz="3200" dirty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590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4882 0.08372 L 3.88889E-6 -4.81036E-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4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20180420_1849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1714"/>
            <a:ext cx="2928143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0668" y="11663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a walk along the sea, we saw the famous statue of the little mermaid... </a:t>
            </a:r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endParaRPr lang="it-IT" sz="3200" dirty="0"/>
          </a:p>
        </p:txBody>
      </p:sp>
      <p:pic>
        <p:nvPicPr>
          <p:cNvPr id="6" name="Immagine 5" descr="D:\Silvia\COPENAGHEN\IMG-20180530-WA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98191"/>
            <a:ext cx="5975538" cy="3469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3394799" y="5761265"/>
            <a:ext cx="54496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...</a:t>
            </a:r>
            <a:r>
              <a:rPr lang="en-US" sz="3200" dirty="0"/>
              <a:t>and we took a picture </a:t>
            </a:r>
          </a:p>
          <a:p>
            <a:pPr algn="ctr"/>
            <a:r>
              <a:rPr lang="en-US" sz="3200" dirty="0"/>
              <a:t>of our class!</a:t>
            </a:r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195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Silvia\COPENAGHEN\IMG-20180530-WA0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6" y="188640"/>
            <a:ext cx="5051052" cy="319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D:\Silvia\COPENAGHEN\20180420_205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344966" cy="408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D:\Silvia\COPENAGHEN\IMG-20180530-WA0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8113"/>
            <a:ext cx="4734445" cy="32082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043608" y="188640"/>
            <a:ext cx="2763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Copenaghen </a:t>
            </a:r>
          </a:p>
          <a:p>
            <a:pPr algn="ctr"/>
            <a:r>
              <a:rPr lang="it-IT" sz="3200" dirty="0"/>
              <a:t>i</a:t>
            </a:r>
            <a:r>
              <a:rPr lang="it-IT" sz="3200" dirty="0" smtClean="0"/>
              <a:t>n the </a:t>
            </a:r>
            <a:r>
              <a:rPr lang="it-IT" sz="3200" dirty="0" err="1" smtClean="0"/>
              <a:t>evening</a:t>
            </a:r>
            <a:endParaRPr lang="it-IT" sz="3200" dirty="0"/>
          </a:p>
        </p:txBody>
      </p:sp>
      <p:sp>
        <p:nvSpPr>
          <p:cNvPr id="2" name="Rettangolo 1"/>
          <p:cNvSpPr/>
          <p:nvPr/>
        </p:nvSpPr>
        <p:spPr>
          <a:xfrm>
            <a:off x="5220072" y="4414074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Rundetårn</a:t>
            </a:r>
            <a:r>
              <a:rPr lang="en-US" sz="2000" dirty="0"/>
              <a:t> (Round Tower in English), is a 17th-century tower located in central </a:t>
            </a:r>
            <a:r>
              <a:rPr lang="en-US" sz="2000" dirty="0" smtClean="0"/>
              <a:t>Copenhagen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-72008" y="249289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In the top picture there is the Royal Palace with a big fountain in front of that. </a:t>
            </a:r>
          </a:p>
          <a:p>
            <a:pPr algn="ctr"/>
            <a:r>
              <a:rPr lang="en-US" sz="2800" dirty="0"/>
              <a:t>In the down photo there is the main square of the </a:t>
            </a:r>
            <a:r>
              <a:rPr lang="en-US" sz="2800" dirty="0" smtClean="0"/>
              <a:t>city</a:t>
            </a:r>
            <a:endParaRPr lang="en-US" sz="2800" dirty="0"/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347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291</Words>
  <Application>Microsoft Office PowerPoint</Application>
  <PresentationFormat>Presentazione su schermo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141</cp:revision>
  <dcterms:created xsi:type="dcterms:W3CDTF">2018-05-31T18:12:42Z</dcterms:created>
  <dcterms:modified xsi:type="dcterms:W3CDTF">2018-06-03T11:09:56Z</dcterms:modified>
</cp:coreProperties>
</file>