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2" r:id="rId2"/>
    <p:sldId id="256" r:id="rId3"/>
    <p:sldId id="257" r:id="rId4"/>
    <p:sldId id="258" r:id="rId5"/>
    <p:sldId id="259" r:id="rId6"/>
    <p:sldId id="260" r:id="rId7"/>
    <p:sldId id="261" r:id="rId8"/>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74" y="-10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Mangal"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AB0B9AA6-B595-4003-9B2E-6B679AC54E28}"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a:t>
            </a:fld>
            <a:endParaRPr lang="it-IT" sz="14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5563242D-6256-4CE0-8A11-8847259D53FF}" type="slidenum">
              <a:rPr/>
              <a:pPr lvl="0"/>
              <a:t>‹N›</a:t>
            </a:fld>
            <a:endParaRPr lang="it-IT"/>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755651" y="2347914"/>
            <a:ext cx="8569327" cy="1620838"/>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AE63E891-C6AB-42C2-9B32-24F2FD2BA254}" type="slidenum">
              <a:rPr/>
              <a:pPr lvl="0"/>
              <a:t>‹N›</a:t>
            </a:fld>
            <a:endParaRPr lang="it-IT"/>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9FAC0053-9D04-4DFB-83F3-88521864D121}" type="slidenum">
              <a:rPr/>
              <a:pPr lvl="0"/>
              <a:t>‹N›</a:t>
            </a:fld>
            <a:endParaRPr lang="it-IT"/>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854" y="301623"/>
            <a:ext cx="2266953" cy="6456358"/>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21457A1E-D120-4CB7-A931-A99CCF701AD4}" type="slidenum">
              <a:rPr/>
              <a:pPr lvl="0"/>
              <a:t>‹N›</a:t>
            </a:fld>
            <a:endParaRPr lang="it-IT"/>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6989BB97-233F-4832-9662-2E6B0FF91DE1}" type="slidenum">
              <a:rPr/>
              <a:pPr lvl="0"/>
              <a:t>‹N›</a:t>
            </a:fld>
            <a:endParaRPr lang="it-IT"/>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96927" y="4857749"/>
            <a:ext cx="8567735" cy="1501773"/>
          </a:xfrm>
        </p:spPr>
        <p:txBody>
          <a:bodyPr anchor="t" anchorCtr="0"/>
          <a:lstStyle>
            <a:lvl1pPr algn="l">
              <a:defRPr sz="4000" b="1" cap="all"/>
            </a:lvl1pPr>
          </a:lstStyle>
          <a:p>
            <a:pPr lvl="0"/>
            <a:r>
              <a:rPr lang="it-IT"/>
              <a:t>Fare clic per modificare lo stile del titolo</a:t>
            </a:r>
          </a:p>
        </p:txBody>
      </p:sp>
      <p:sp>
        <p:nvSpPr>
          <p:cNvPr id="3" name="Segnaposto testo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E35BBB56-0FE1-48F6-8672-C83672D16519}" type="slidenum">
              <a:rPr/>
              <a:pPr lvl="0"/>
              <a:t>‹N›</a:t>
            </a:fld>
            <a:endParaRPr lang="it-IT"/>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503240" y="1768477"/>
            <a:ext cx="4459291" cy="4989515"/>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14925" y="1768477"/>
            <a:ext cx="4460872" cy="4989515"/>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DB296758-DC00-4F74-8871-E5C28D5AAA85}" type="slidenum">
              <a:rPr/>
              <a:pPr lvl="0"/>
              <a:t>‹N›</a:t>
            </a:fld>
            <a:endParaRPr lang="it-IT"/>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504821" y="303215"/>
            <a:ext cx="9072567" cy="1258891"/>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504821" y="1692270"/>
            <a:ext cx="4452935" cy="704846"/>
          </a:xfrm>
        </p:spPr>
        <p:txBody>
          <a:bodyPr anchor="b"/>
          <a:lstStyle>
            <a:lvl1pPr marL="0" indent="0">
              <a:buNone/>
              <a:defRPr sz="2400" b="1"/>
            </a:lvl1pPr>
          </a:lstStyle>
          <a:p>
            <a:pPr lvl="0"/>
            <a:r>
              <a:rPr lang="it-IT"/>
              <a:t>Fare clic per modificare stili del testo dello schema</a:t>
            </a:r>
          </a:p>
        </p:txBody>
      </p:sp>
      <p:sp>
        <p:nvSpPr>
          <p:cNvPr id="4" name="Segnaposto contenuto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it-IT"/>
              <a:t>Fare clic per modificare stili del testo dello schema</a:t>
            </a:r>
          </a:p>
        </p:txBody>
      </p:sp>
      <p:sp>
        <p:nvSpPr>
          <p:cNvPr id="6" name="Segnaposto contenuto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a:defRPr/>
            </a:lvl1pPr>
          </a:lstStyle>
          <a:p>
            <a:pPr lvl="0"/>
            <a:endParaRPr lang="it-IT"/>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8E41B494-1526-440B-8AC6-797CF626A3BC}" type="slidenum">
              <a:rPr/>
              <a:pPr lvl="0"/>
              <a:t>‹N›</a:t>
            </a:fld>
            <a:endParaRPr lang="it-IT"/>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a:defRPr/>
            </a:lvl1pPr>
          </a:lstStyle>
          <a:p>
            <a:pPr lvl="0"/>
            <a:endParaRPr lang="it-IT"/>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26C200DE-86CA-4F52-BBB3-D0F064AD4F75}" type="slidenum">
              <a:rPr/>
              <a:pPr lvl="0"/>
              <a:t>‹N›</a:t>
            </a:fld>
            <a:endParaRPr lang="it-IT"/>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endParaRPr lang="it-IT"/>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B8D1FBD8-3A5B-48ED-91C3-3F973BF11032}" type="slidenum">
              <a:rPr/>
              <a:pPr lvl="0"/>
              <a:t>‹N›</a:t>
            </a:fld>
            <a:endParaRPr lang="it-IT"/>
          </a:p>
        </p:txBody>
      </p:sp>
    </p:spTree>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504821" y="301623"/>
            <a:ext cx="3316291" cy="1279529"/>
          </a:xfrm>
        </p:spPr>
        <p:txBody>
          <a:bodyPr anchor="b" anchorCtr="0"/>
          <a:lstStyle>
            <a:lvl1pPr algn="l">
              <a:defRPr sz="2000" b="1"/>
            </a:lvl1pPr>
          </a:lstStyle>
          <a:p>
            <a:pPr lvl="0"/>
            <a:r>
              <a:rPr lang="it-IT"/>
              <a:t>Fare clic per modificare lo stile del titolo</a:t>
            </a:r>
          </a:p>
        </p:txBody>
      </p:sp>
      <p:sp>
        <p:nvSpPr>
          <p:cNvPr id="3" name="Segnaposto contenuto 2"/>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504821" y="1581153"/>
            <a:ext cx="3316291" cy="5172075"/>
          </a:xfrm>
        </p:spPr>
        <p:txBody>
          <a:bodyPr/>
          <a:lstStyle>
            <a:lvl1pPr marL="0" indent="0">
              <a:buNone/>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C103A6E2-F9F0-4010-B649-1A0E5073EF00}" type="slidenum">
              <a:rPr/>
              <a:pPr lvl="0"/>
              <a:t>‹N›</a:t>
            </a:fld>
            <a:endParaRPr lang="it-IT"/>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976439" y="5291139"/>
            <a:ext cx="6048371" cy="625477"/>
          </a:xfrm>
        </p:spPr>
        <p:txBody>
          <a:bodyPr anchor="b" anchorCtr="0"/>
          <a:lstStyle>
            <a:lvl1pPr algn="l">
              <a:defRPr sz="2000" b="1"/>
            </a:lvl1pPr>
          </a:lstStyle>
          <a:p>
            <a:pPr lvl="0"/>
            <a:r>
              <a:rPr lang="it-IT"/>
              <a:t>Fare clic per modificare lo stile del titolo</a:t>
            </a:r>
          </a:p>
        </p:txBody>
      </p:sp>
      <p:sp>
        <p:nvSpPr>
          <p:cNvPr id="3" name="Segnaposto immagine 2"/>
          <p:cNvSpPr txBox="1">
            <a:spLocks noGrp="1"/>
          </p:cNvSpPr>
          <p:nvPr>
            <p:ph type="pic" idx="1"/>
          </p:nvPr>
        </p:nvSpPr>
        <p:spPr>
          <a:xfrm>
            <a:off x="1976439" y="674690"/>
            <a:ext cx="6048371" cy="4537079"/>
          </a:xfrm>
        </p:spPr>
        <p:txBody>
          <a:bodyPr/>
          <a:lstStyle>
            <a:lvl1pPr marL="0" indent="0">
              <a:buNone/>
              <a:defRPr/>
            </a:lvl1pPr>
          </a:lstStyle>
          <a:p>
            <a:pPr lvl="0"/>
            <a:endParaRPr lang="it-IT"/>
          </a:p>
        </p:txBody>
      </p:sp>
      <p:sp>
        <p:nvSpPr>
          <p:cNvPr id="4" name="Segnaposto testo 3"/>
          <p:cNvSpPr txBox="1">
            <a:spLocks noGrp="1"/>
          </p:cNvSpPr>
          <p:nvPr>
            <p:ph type="body" idx="2"/>
          </p:nvPr>
        </p:nvSpPr>
        <p:spPr>
          <a:xfrm>
            <a:off x="1976439" y="5916616"/>
            <a:ext cx="6048371" cy="887416"/>
          </a:xfrm>
        </p:spPr>
        <p:txBody>
          <a:bodyPr/>
          <a:lstStyle>
            <a:lvl1pPr marL="0" indent="0">
              <a:buNone/>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EDDA7056-70FF-4F86-BB84-B413B2D019F6}" type="slidenum">
              <a:rPr/>
              <a:pPr lvl="0"/>
              <a:t>‹N›</a:t>
            </a:fld>
            <a:endParaRPr lang="it-IT"/>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it-IT"/>
          </a:p>
        </p:txBody>
      </p:sp>
      <p:sp>
        <p:nvSpPr>
          <p:cNvPr id="3" name="Segnaposto testo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CB791E84-7F66-4EDB-BD1D-5DBBDA3FB9D8}"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it-IT" sz="4400" b="0" i="0" u="none" strike="noStrike" kern="1200" cap="none" spc="0" baseline="0">
          <a:solidFill>
            <a:srgbClr val="000000"/>
          </a:solidFill>
          <a:uFillTx/>
          <a:latin typeface="Arial" pitchFamily="18"/>
          <a:ea typeface="Microsoft YaHei"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Arial" pitchFamily="18"/>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it-IT" sz="2800" b="0" i="0" u="none" strike="noStrike" kern="1200" cap="none" spc="0" baseline="0">
          <a:solidFill>
            <a:srgbClr val="000000"/>
          </a:solidFill>
          <a:uFillTx/>
          <a:latin typeface="Arial" pitchFamily="18"/>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it-IT" sz="2400" b="0" i="0" u="none" strike="noStrike" kern="1200" cap="none" spc="0" baseline="0">
          <a:solidFill>
            <a:srgbClr val="000000"/>
          </a:solidFill>
          <a:uFillTx/>
          <a:latin typeface="Arial" pitchFamily="18"/>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it-IT" sz="2000" b="0" i="0" u="none" strike="noStrike" kern="1200" cap="none" spc="0" baseline="0">
          <a:solidFill>
            <a:srgbClr val="000000"/>
          </a:solidFill>
          <a:uFillTx/>
          <a:latin typeface="Arial" pitchFamily="18"/>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it-IT" sz="2000" b="0" i="0" u="none" strike="noStrike" kern="1200" cap="none" spc="0" baseline="0">
          <a:solidFill>
            <a:srgbClr val="000000"/>
          </a:solidFill>
          <a:uFillTx/>
          <a:latin typeface="Arial" pitchFamily="18"/>
          <a:ea typeface="Microsoft YaHei" pitchFamily="2"/>
          <a:cs typeface="Mangal" pitchFamily="2"/>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4.jpe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439912" y="2051645"/>
            <a:ext cx="7488832" cy="2525963"/>
          </a:xfrm>
          <a:prstGeom prst="rect">
            <a:avLst/>
          </a:prstGeom>
          <a:noFill/>
          <a:ln>
            <a:noFill/>
          </a:ln>
        </p:spPr>
        <p:txBody>
          <a:bodyPr vert="horz" wrap="square" lIns="90004" tIns="44997" rIns="90004" bIns="44997" anchor="t" anchorCtr="0" compatLnSpc="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6600" b="1" i="0" u="none" strike="noStrike" kern="120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Arial" pitchFamily="18"/>
                <a:ea typeface="Microsoft YaHei" pitchFamily="2"/>
                <a:cs typeface="Mangal" pitchFamily="2"/>
              </a:rPr>
              <a:t>  </a:t>
            </a:r>
            <a:r>
              <a:rPr lang="it-IT" sz="6600" b="1" i="0" u="none" strike="noStrike" kern="120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Arial" pitchFamily="18"/>
                <a:ea typeface="Microsoft YaHei" pitchFamily="2"/>
                <a:cs typeface="Mangal" pitchFamily="2"/>
              </a:rPr>
              <a:t> </a:t>
            </a:r>
            <a:r>
              <a:rPr lang="it-IT" sz="8000" b="1" i="0" u="none" strike="noStrike" kern="120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Cooper Black" pitchFamily="18" charset="0"/>
                <a:ea typeface="Microsoft YaHei" pitchFamily="2"/>
                <a:cs typeface="Mangal" pitchFamily="2"/>
              </a:rPr>
              <a:t>Big </a:t>
            </a:r>
            <a:r>
              <a:rPr lang="it-IT" sz="8000" b="1" i="0" u="none" strike="noStrike" kern="120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Cooper Black" pitchFamily="18" charset="0"/>
                <a:ea typeface="Microsoft YaHei" pitchFamily="2"/>
                <a:cs typeface="Mangal" pitchFamily="2"/>
              </a:rPr>
              <a:t>Family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8000" b="1" i="1" u="none" strike="noStrike" kern="120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rPr>
              <a:t>to</a:t>
            </a:r>
            <a:r>
              <a:rPr lang="it-IT" sz="8000" b="1" i="1" u="none" strike="noStrike" kern="120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rPr>
              <a:t> </a:t>
            </a:r>
            <a:r>
              <a:rPr lang="it-IT" sz="8000" b="1" i="1" u="none" strike="noStrike" kern="120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rPr>
              <a:t>host</a:t>
            </a:r>
            <a:r>
              <a:rPr lang="it-IT" sz="8000" b="1" i="1" u="none" strike="noStrike" kern="120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rPr>
              <a:t> and </a:t>
            </a:r>
            <a:r>
              <a:rPr lang="it-IT" sz="8000" b="1" i="1" u="none" strike="noStrike" kern="120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rPr>
              <a:t>be</a:t>
            </a:r>
            <a:r>
              <a:rPr lang="it-IT" sz="8000" b="1" i="1" u="none" strike="noStrike" kern="120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rPr>
              <a:t> </a:t>
            </a:r>
            <a:r>
              <a:rPr lang="it-IT" sz="8000" b="1" i="1" u="none" strike="noStrike" kern="120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rPr>
              <a:t>hosted</a:t>
            </a:r>
            <a:endParaRPr lang="it-IT" sz="8000" b="1" i="1" u="none" strike="noStrike" kern="120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Brush Script MT" pitchFamily="66" charset="0"/>
              <a:ea typeface="Microsoft YaHei" pitchFamily="2"/>
              <a:cs typeface="Mangal" pitchFamily="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1">
    <p:bg>
      <p:bgPr>
        <a:gradFill>
          <a:gsLst>
            <a:gs pos="0">
              <a:srgbClr val="A603AB"/>
            </a:gs>
            <a:gs pos="100000">
              <a:srgbClr val="0819FB"/>
            </a:gs>
          </a:gsLst>
          <a:lin ang="5400000"/>
        </a:gradFill>
        <a:effectLst/>
      </p:bgPr>
    </p:bg>
    <p:spTree>
      <p:nvGrpSpPr>
        <p:cNvPr id="1" name=""/>
        <p:cNvGrpSpPr/>
        <p:nvPr/>
      </p:nvGrpSpPr>
      <p:grpSpPr>
        <a:xfrm>
          <a:off x="0" y="0"/>
          <a:ext cx="0" cy="0"/>
          <a:chOff x="0" y="0"/>
          <a:chExt cx="0" cy="0"/>
        </a:xfrm>
      </p:grpSpPr>
      <p:sp>
        <p:nvSpPr>
          <p:cNvPr id="3" name="CasellaDiTesto 2"/>
          <p:cNvSpPr txBox="1"/>
          <p:nvPr/>
        </p:nvSpPr>
        <p:spPr>
          <a:xfrm rot="38984">
            <a:off x="5257111" y="1221590"/>
            <a:ext cx="4178205" cy="2843165"/>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200" b="0" i="0" u="none" strike="noStrike" kern="1200" cap="none" spc="0" baseline="0" dirty="0" err="1">
                <a:solidFill>
                  <a:srgbClr val="FFFFFF"/>
                </a:solidFill>
                <a:uFillTx/>
                <a:latin typeface="Comic Sans MS" pitchFamily="66"/>
                <a:ea typeface="Microsoft YaHei" pitchFamily="2"/>
                <a:cs typeface="Mangal" pitchFamily="2"/>
              </a:rPr>
              <a:t>During</a:t>
            </a:r>
            <a:r>
              <a:rPr lang="it-IT" sz="2200" b="0" i="0" u="none" strike="noStrike" kern="1200" cap="none" spc="0" baseline="0" dirty="0">
                <a:solidFill>
                  <a:srgbClr val="FFFFFF"/>
                </a:solidFill>
                <a:uFillTx/>
                <a:latin typeface="Comic Sans MS" pitchFamily="66"/>
                <a:ea typeface="Microsoft YaHei" pitchFamily="2"/>
                <a:cs typeface="Mangal" pitchFamily="2"/>
              </a:rPr>
              <a:t> the </a:t>
            </a:r>
            <a:r>
              <a:rPr lang="it-IT" sz="2200" b="0" i="0" u="none" strike="noStrike" kern="1200" cap="none" spc="0" baseline="0" dirty="0" err="1">
                <a:solidFill>
                  <a:srgbClr val="FFFFFF"/>
                </a:solidFill>
                <a:uFillTx/>
                <a:latin typeface="Comic Sans MS" pitchFamily="66"/>
                <a:ea typeface="Microsoft YaHei" pitchFamily="2"/>
                <a:cs typeface="Mangal" pitchFamily="2"/>
              </a:rPr>
              <a:t>exchange</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we</a:t>
            </a:r>
            <a:r>
              <a:rPr lang="it-IT" sz="2200" b="0" i="0" u="none" strike="noStrike" kern="1200" cap="none" spc="0" baseline="0" dirty="0">
                <a:solidFill>
                  <a:srgbClr val="FFFFFF"/>
                </a:solidFill>
                <a:uFillTx/>
                <a:latin typeface="Comic Sans MS" pitchFamily="66"/>
                <a:ea typeface="Microsoft YaHei" pitchFamily="2"/>
                <a:cs typeface="Mangal" pitchFamily="2"/>
              </a:rPr>
              <a:t>'ve </a:t>
            </a:r>
            <a:r>
              <a:rPr lang="it-IT" sz="2200" b="0" i="0" u="none" strike="noStrike" kern="1200" cap="none" spc="0" baseline="0" dirty="0" err="1">
                <a:solidFill>
                  <a:srgbClr val="FFFFFF"/>
                </a:solidFill>
                <a:uFillTx/>
                <a:latin typeface="Comic Sans MS" pitchFamily="66"/>
                <a:ea typeface="Microsoft YaHei" pitchFamily="2"/>
                <a:cs typeface="Mangal" pitchFamily="2"/>
              </a:rPr>
              <a:t>been</a:t>
            </a:r>
            <a:r>
              <a:rPr lang="it-IT" sz="2200" b="0" i="0" u="none" strike="noStrike" kern="1200" cap="none" spc="0" baseline="0" dirty="0">
                <a:solidFill>
                  <a:srgbClr val="FFFFFF"/>
                </a:solidFill>
                <a:uFillTx/>
                <a:latin typeface="Comic Sans MS" pitchFamily="66"/>
                <a:ea typeface="Microsoft YaHei" pitchFamily="2"/>
                <a:cs typeface="Mangal" pitchFamily="2"/>
              </a:rPr>
              <a:t> hosting and </a:t>
            </a:r>
            <a:r>
              <a:rPr lang="it-IT" sz="2200" b="0" i="0" u="none" strike="noStrike" kern="1200" cap="none" spc="0" baseline="0" dirty="0" err="1">
                <a:solidFill>
                  <a:srgbClr val="FFFFFF"/>
                </a:solidFill>
                <a:uFillTx/>
                <a:latin typeface="Comic Sans MS" pitchFamily="66"/>
                <a:ea typeface="Microsoft YaHei" pitchFamily="2"/>
                <a:cs typeface="Mangal" pitchFamily="2"/>
              </a:rPr>
              <a:t>hosted</a:t>
            </a:r>
            <a:r>
              <a:rPr lang="it-IT" sz="2200" b="0" i="0" u="none" strike="noStrike" kern="1200" cap="none" spc="0" baseline="0" dirty="0">
                <a:solidFill>
                  <a:srgbClr val="FFFFFF"/>
                </a:solidFill>
                <a:uFillTx/>
                <a:latin typeface="Comic Sans MS" pitchFamily="66"/>
                <a:ea typeface="Microsoft YaHei" pitchFamily="2"/>
                <a:cs typeface="Mangal" pitchFamily="2"/>
              </a:rPr>
              <a: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200" b="0" i="0" u="none" strike="noStrike" kern="1200" cap="none" spc="0" baseline="0" dirty="0">
                <a:solidFill>
                  <a:srgbClr val="FFFFFF"/>
                </a:solidFill>
                <a:uFillTx/>
                <a:latin typeface="Comic Sans MS" pitchFamily="66"/>
                <a:ea typeface="Microsoft YaHei" pitchFamily="2"/>
                <a:cs typeface="Mangal" pitchFamily="2"/>
              </a:rPr>
              <a:t>At first </a:t>
            </a:r>
            <a:r>
              <a:rPr lang="it-IT" sz="2200" b="0" i="0" u="none" strike="noStrike" kern="1200" cap="none" spc="0" baseline="0" dirty="0" err="1">
                <a:solidFill>
                  <a:srgbClr val="FFFFFF"/>
                </a:solidFill>
                <a:uFillTx/>
                <a:latin typeface="Comic Sans MS" pitchFamily="66"/>
                <a:ea typeface="Microsoft YaHei" pitchFamily="2"/>
                <a:cs typeface="Mangal" pitchFamily="2"/>
              </a:rPr>
              <a:t>Danish</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students</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have</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been</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welcomed</a:t>
            </a:r>
            <a:r>
              <a:rPr lang="it-IT" sz="2200" b="0" i="0" u="none" strike="noStrike" kern="1200" cap="none" spc="0" baseline="0" dirty="0">
                <a:solidFill>
                  <a:srgbClr val="FFFFFF"/>
                </a:solidFill>
                <a:uFillTx/>
                <a:latin typeface="Comic Sans MS" pitchFamily="66"/>
                <a:ea typeface="Microsoft YaHei" pitchFamily="2"/>
                <a:cs typeface="Mangal" pitchFamily="2"/>
              </a:rPr>
              <a:t> in </a:t>
            </a:r>
            <a:r>
              <a:rPr lang="it-IT" sz="2200" b="0" i="0" u="none" strike="noStrike" kern="1200" cap="none" spc="0" baseline="0" dirty="0" err="1">
                <a:solidFill>
                  <a:srgbClr val="FFFFFF"/>
                </a:solidFill>
                <a:uFillTx/>
                <a:latin typeface="Comic Sans MS" pitchFamily="66"/>
                <a:ea typeface="Microsoft YaHei" pitchFamily="2"/>
                <a:cs typeface="Mangal" pitchFamily="2"/>
              </a:rPr>
              <a:t>our</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families</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sixteen</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italian</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guys</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had</a:t>
            </a:r>
            <a:r>
              <a:rPr lang="it-IT" sz="2200" b="0" i="0" u="none" strike="noStrike" kern="1200" cap="none" spc="0" baseline="0" dirty="0">
                <a:solidFill>
                  <a:srgbClr val="FFFFFF"/>
                </a:solidFill>
                <a:uFillTx/>
                <a:latin typeface="Comic Sans MS" pitchFamily="66"/>
                <a:ea typeface="Microsoft YaHei" pitchFamily="2"/>
                <a:cs typeface="Mangal" pitchFamily="2"/>
              </a:rPr>
              <a:t> the </a:t>
            </a:r>
            <a:r>
              <a:rPr lang="it-IT" sz="2200" b="0" i="0" u="none" strike="noStrike" kern="1200" cap="none" spc="0" baseline="0" dirty="0" err="1">
                <a:solidFill>
                  <a:srgbClr val="FFFFFF"/>
                </a:solidFill>
                <a:uFillTx/>
                <a:latin typeface="Comic Sans MS" pitchFamily="66"/>
                <a:ea typeface="Microsoft YaHei" pitchFamily="2"/>
                <a:cs typeface="Mangal" pitchFamily="2"/>
              </a:rPr>
              <a:t>oportunity</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to</a:t>
            </a:r>
            <a:r>
              <a:rPr lang="it-IT" sz="2200" b="0" i="0" u="none" strike="noStrike" kern="1200" cap="none" spc="0" baseline="0" dirty="0">
                <a:solidFill>
                  <a:srgbClr val="FFFFFF"/>
                </a:solidFill>
                <a:uFillTx/>
                <a:latin typeface="Comic Sans MS" pitchFamily="66"/>
                <a:ea typeface="Microsoft YaHei" pitchFamily="2"/>
                <a:cs typeface="Mangal" pitchFamily="2"/>
              </a:rPr>
              <a:t> share </a:t>
            </a:r>
            <a:r>
              <a:rPr lang="it-IT" sz="2200" b="0" i="0" u="none" strike="noStrike" kern="1200" cap="none" spc="0" baseline="0" dirty="0" err="1">
                <a:solidFill>
                  <a:srgbClr val="FFFFFF"/>
                </a:solidFill>
                <a:uFillTx/>
                <a:latin typeface="Comic Sans MS" pitchFamily="66"/>
                <a:ea typeface="Microsoft YaHei" pitchFamily="2"/>
                <a:cs typeface="Mangal" pitchFamily="2"/>
              </a:rPr>
              <a:t>their</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habits</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with</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an</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unusual</a:t>
            </a:r>
            <a:r>
              <a:rPr lang="it-IT" sz="2200" b="0" i="0" u="none" strike="noStrike" kern="1200" cap="none" spc="0" baseline="0" dirty="0">
                <a:solidFill>
                  <a:srgbClr val="FFFFFF"/>
                </a:solidFill>
                <a:uFillTx/>
                <a:latin typeface="Comic Sans MS" pitchFamily="66"/>
                <a:ea typeface="Microsoft YaHei" pitchFamily="2"/>
                <a:cs typeface="Mangal" pitchFamily="2"/>
              </a:rPr>
              <a:t> </a:t>
            </a:r>
            <a:r>
              <a:rPr lang="it-IT" sz="2200" b="0" i="0" u="none" strike="noStrike" kern="1200" cap="none" spc="0" baseline="0" dirty="0" err="1">
                <a:solidFill>
                  <a:srgbClr val="FFFFFF"/>
                </a:solidFill>
                <a:uFillTx/>
                <a:latin typeface="Comic Sans MS" pitchFamily="66"/>
                <a:ea typeface="Microsoft YaHei" pitchFamily="2"/>
                <a:cs typeface="Mangal" pitchFamily="2"/>
              </a:rPr>
              <a:t>guest</a:t>
            </a:r>
            <a:r>
              <a:rPr lang="it-IT" sz="2200" b="0" i="0" u="none" strike="noStrike" kern="1200" cap="none" spc="0" baseline="0" dirty="0">
                <a:solidFill>
                  <a:srgbClr val="FFFFFF"/>
                </a:solidFill>
                <a:uFillTx/>
                <a:latin typeface="Comic Sans MS" pitchFamily="66"/>
                <a:ea typeface="Microsoft YaHei" pitchFamily="2"/>
                <a:cs typeface="Mangal" pitchFamily="2"/>
              </a:rPr>
              <a:t>.</a:t>
            </a:r>
          </a:p>
        </p:txBody>
      </p:sp>
      <p:pic>
        <p:nvPicPr>
          <p:cNvPr id="4" name="Immagine 5" descr="italy17 077.JPG"/>
          <p:cNvPicPr>
            <a:picLocks noChangeAspect="1"/>
          </p:cNvPicPr>
          <p:nvPr/>
        </p:nvPicPr>
        <p:blipFill>
          <a:blip r:embed="rId3" cstate="print">
            <a:lum contrast="10000"/>
          </a:blip>
          <a:srcRect l="4822" t="10716" r="8376" b="12127"/>
          <a:stretch>
            <a:fillRect/>
          </a:stretch>
        </p:blipFill>
        <p:spPr>
          <a:xfrm>
            <a:off x="5040312" y="4355901"/>
            <a:ext cx="3600404" cy="2400272"/>
          </a:xfrm>
          <a:prstGeom prst="rect">
            <a:avLst/>
          </a:prstGeom>
          <a:ln>
            <a:noFill/>
          </a:ln>
          <a:effectLst>
            <a:softEdge rad="112500"/>
          </a:effectLst>
        </p:spPr>
      </p:pic>
      <p:pic>
        <p:nvPicPr>
          <p:cNvPr id="5" name="Immagine 7" descr="italy17 084.JPG"/>
          <p:cNvPicPr>
            <a:picLocks noChangeAspect="1"/>
          </p:cNvPicPr>
          <p:nvPr/>
        </p:nvPicPr>
        <p:blipFill>
          <a:blip r:embed="rId4" cstate="print">
            <a:lum contrast="10000"/>
          </a:blip>
          <a:stretch>
            <a:fillRect/>
          </a:stretch>
        </p:blipFill>
        <p:spPr>
          <a:xfrm>
            <a:off x="935856" y="1331565"/>
            <a:ext cx="3528395" cy="2646291"/>
          </a:xfrm>
          <a:prstGeom prst="rect">
            <a:avLst/>
          </a:prstGeom>
          <a:ln>
            <a:noFill/>
          </a:ln>
          <a:effectLst>
            <a:softEdge rad="112500"/>
          </a:effectLst>
        </p:spPr>
      </p:pic>
      <p:sp>
        <p:nvSpPr>
          <p:cNvPr id="6" name="CasellaDiTesto 8"/>
          <p:cNvSpPr txBox="1"/>
          <p:nvPr/>
        </p:nvSpPr>
        <p:spPr>
          <a:xfrm>
            <a:off x="719832" y="4571925"/>
            <a:ext cx="3744413" cy="98488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err="1">
                <a:solidFill>
                  <a:srgbClr val="FFFFFF"/>
                </a:solidFill>
                <a:uFillTx/>
                <a:latin typeface="Comic Sans MS" pitchFamily="66"/>
                <a:ea typeface="Microsoft YaHei" pitchFamily="2"/>
                <a:cs typeface="Mangal" pitchFamily="2"/>
              </a:rPr>
              <a:t>Everything</a:t>
            </a:r>
            <a:r>
              <a:rPr lang="it-IT" sz="2000" b="0" i="0" u="none" strike="noStrike" kern="1200" cap="none" spc="0" baseline="0" dirty="0">
                <a:solidFill>
                  <a:srgbClr val="FFFFFF"/>
                </a:solidFill>
                <a:uFillTx/>
                <a:latin typeface="Comic Sans MS" pitchFamily="66"/>
                <a:ea typeface="Microsoft YaHei" pitchFamily="2"/>
                <a:cs typeface="Mangal" pitchFamily="2"/>
              </a:rPr>
              <a:t> </a:t>
            </a:r>
            <a:r>
              <a:rPr lang="it-IT" sz="2000" b="0" i="0" u="none" strike="noStrike" kern="1200" cap="none" spc="0" baseline="0" dirty="0" err="1">
                <a:solidFill>
                  <a:srgbClr val="FFFFFF"/>
                </a:solidFill>
                <a:uFillTx/>
                <a:latin typeface="Comic Sans MS" pitchFamily="66"/>
                <a:ea typeface="Microsoft YaHei" pitchFamily="2"/>
                <a:cs typeface="Mangal" pitchFamily="2"/>
              </a:rPr>
              <a:t>started</a:t>
            </a:r>
            <a:r>
              <a:rPr lang="it-IT" sz="2000" b="0" i="0" u="none" strike="noStrike" kern="1200" cap="none" spc="0" baseline="0" dirty="0">
                <a:solidFill>
                  <a:srgbClr val="FFFFFF"/>
                </a:solidFill>
                <a:uFillTx/>
                <a:latin typeface="Comic Sans MS" pitchFamily="66"/>
                <a:ea typeface="Microsoft YaHei" pitchFamily="2"/>
                <a:cs typeface="Mangal" pitchFamily="2"/>
              </a:rPr>
              <a:t> </a:t>
            </a:r>
            <a:r>
              <a:rPr lang="it-IT" sz="2000" b="0" i="0" u="none" strike="noStrike" kern="1200" cap="none" spc="0" baseline="0" dirty="0" err="1">
                <a:solidFill>
                  <a:srgbClr val="FFFFFF"/>
                </a:solidFill>
                <a:uFillTx/>
                <a:latin typeface="Comic Sans MS" pitchFamily="66"/>
                <a:ea typeface="Microsoft YaHei" pitchFamily="2"/>
                <a:cs typeface="Mangal" pitchFamily="2"/>
              </a:rPr>
              <a:t>with</a:t>
            </a:r>
            <a:r>
              <a:rPr lang="it-IT" sz="2000" b="0" i="0" u="none" strike="noStrike" kern="1200" cap="none" spc="0" baseline="0" dirty="0">
                <a:solidFill>
                  <a:srgbClr val="FFFFFF"/>
                </a:solidFill>
                <a:uFillTx/>
                <a:latin typeface="Comic Sans MS" pitchFamily="66"/>
                <a:ea typeface="Microsoft YaHei" pitchFamily="2"/>
                <a:cs typeface="Mangal" pitchFamily="2"/>
              </a:rPr>
              <a:t> </a:t>
            </a:r>
            <a:r>
              <a:rPr lang="it-IT" sz="2000" b="0" i="0" u="none" strike="noStrike" kern="1200" cap="none" spc="0" baseline="0" dirty="0" err="1">
                <a:solidFill>
                  <a:srgbClr val="FFFFFF"/>
                </a:solidFill>
                <a:uFillTx/>
                <a:latin typeface="Comic Sans MS" pitchFamily="66"/>
                <a:ea typeface="Microsoft YaHei" pitchFamily="2"/>
                <a:cs typeface="Mangal" pitchFamily="2"/>
              </a:rPr>
              <a:t>their</a:t>
            </a:r>
            <a:r>
              <a:rPr lang="it-IT" sz="2000" b="0" i="0" u="none" strike="noStrike" kern="1200" cap="none" spc="0" baseline="0" dirty="0">
                <a:solidFill>
                  <a:srgbClr val="FFFFFF"/>
                </a:solidFill>
                <a:uFillTx/>
                <a:latin typeface="Comic Sans MS" pitchFamily="66"/>
                <a:ea typeface="Microsoft YaHei" pitchFamily="2"/>
                <a:cs typeface="Mangal" pitchFamily="2"/>
              </a:rPr>
              <a:t> </a:t>
            </a:r>
            <a:r>
              <a:rPr lang="it-IT" sz="2000" b="0" i="0" u="none" strike="noStrike" kern="1200" cap="none" spc="0" baseline="0" dirty="0" err="1">
                <a:solidFill>
                  <a:srgbClr val="FFFFFF"/>
                </a:solidFill>
                <a:uFillTx/>
                <a:latin typeface="Comic Sans MS" pitchFamily="66"/>
                <a:ea typeface="Microsoft YaHei" pitchFamily="2"/>
                <a:cs typeface="Mangal" pitchFamily="2"/>
              </a:rPr>
              <a:t>arrival</a:t>
            </a:r>
            <a:r>
              <a:rPr lang="it-IT" sz="2000" b="0" i="0" u="none" strike="noStrike" kern="1200" cap="none" spc="0" baseline="0" dirty="0">
                <a:solidFill>
                  <a:srgbClr val="FFFFFF"/>
                </a:solidFill>
                <a:uFillTx/>
                <a:latin typeface="Comic Sans MS" pitchFamily="66"/>
                <a:ea typeface="Microsoft YaHei" pitchFamily="2"/>
                <a:cs typeface="Mangal" pitchFamily="2"/>
              </a:rPr>
              <a:t> in Italy.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latin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bg>
      <p:bgPr>
        <a:gradFill>
          <a:gsLst>
            <a:gs pos="0">
              <a:srgbClr val="5E9EFF"/>
            </a:gs>
            <a:gs pos="100000">
              <a:srgbClr val="85C2FF"/>
            </a:gs>
          </a:gsLst>
          <a:lin ang="16200000"/>
        </a:gradFill>
        <a:effectLst/>
      </p:bgPr>
    </p:bg>
    <p:spTree>
      <p:nvGrpSpPr>
        <p:cNvPr id="1" name=""/>
        <p:cNvGrpSpPr/>
        <p:nvPr/>
      </p:nvGrpSpPr>
      <p:grpSpPr>
        <a:xfrm>
          <a:off x="0" y="0"/>
          <a:ext cx="0" cy="0"/>
          <a:chOff x="0" y="0"/>
          <a:chExt cx="0" cy="0"/>
        </a:xfrm>
      </p:grpSpPr>
      <p:pic>
        <p:nvPicPr>
          <p:cNvPr id="5" name="Immagine 6" descr="unnamed (3).jpg"/>
          <p:cNvPicPr>
            <a:picLocks noChangeAspect="1"/>
          </p:cNvPicPr>
          <p:nvPr/>
        </p:nvPicPr>
        <p:blipFill>
          <a:blip r:embed="rId3" cstate="print"/>
          <a:stretch>
            <a:fillRect/>
          </a:stretch>
        </p:blipFill>
        <p:spPr>
          <a:xfrm rot="21238606">
            <a:off x="4794044" y="2834448"/>
            <a:ext cx="2761963" cy="36863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asellaDiTesto 1"/>
          <p:cNvSpPr txBox="1"/>
          <p:nvPr/>
        </p:nvSpPr>
        <p:spPr>
          <a:xfrm>
            <a:off x="719998" y="647998"/>
            <a:ext cx="8568787" cy="1814681"/>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Informal Roman" pitchFamily="66"/>
                <a:ea typeface="Microsoft YaHei" pitchFamily="2"/>
                <a:cs typeface="Mangal" pitchFamily="2"/>
              </a:rPr>
              <a:t>In Italy we had a lot of free time that we used to get to know our guests. We cooked some traditional italian foods like lasagne and pasta which they really appreciated. They liked also our idea of ice cream and fruit.</a:t>
            </a:r>
          </a:p>
        </p:txBody>
      </p:sp>
      <p:sp>
        <p:nvSpPr>
          <p:cNvPr id="3" name="Figura a mano libera 2"/>
          <p:cNvSpPr/>
          <p:nvPr/>
        </p:nvSpPr>
        <p:spPr>
          <a:xfrm>
            <a:off x="6552480" y="899513"/>
            <a:ext cx="2520004" cy="2520004"/>
          </a:xfrm>
          <a:custGeom>
            <a:avLst>
              <a:gd name="f0" fmla="val 5340000"/>
              <a:gd name="f1" fmla="val 10740000"/>
              <a:gd name="f2" fmla="val 7912"/>
            </a:avLst>
            <a:gdLst>
              <a:gd name="f3" fmla="val 21600000"/>
              <a:gd name="f4" fmla="val 10800000"/>
              <a:gd name="f5" fmla="val 5400000"/>
              <a:gd name="f6" fmla="val 180"/>
              <a:gd name="f7" fmla="val w"/>
              <a:gd name="f8" fmla="val h"/>
              <a:gd name="f9" fmla="val 0"/>
              <a:gd name="f10" fmla="val 21600"/>
              <a:gd name="f11" fmla="*/ 5419351 1 1725033"/>
              <a:gd name="f12" fmla="sqrt 2"/>
              <a:gd name="f13" fmla="min 0 21600"/>
              <a:gd name="f14" fmla="max 0 21600"/>
              <a:gd name="f15" fmla="*/ 10800 10800 1"/>
              <a:gd name="f16" fmla="val -2147483647"/>
              <a:gd name="f17" fmla="val 2147483647"/>
              <a:gd name="f18" fmla="val 21599999"/>
              <a:gd name="f19" fmla="val 10800"/>
              <a:gd name="f20" fmla="*/ f11 1 2"/>
              <a:gd name="f21" fmla="*/ f7 1 21600"/>
              <a:gd name="f22" fmla="*/ f8 1 21600"/>
              <a:gd name="f23" fmla="*/ f11 1 180"/>
              <a:gd name="f24" fmla="*/ f12 1 2"/>
              <a:gd name="f25" fmla="+- f14 0 f13"/>
              <a:gd name="f26" fmla="+- f10 0 f9"/>
              <a:gd name="f27" fmla="pin 0 f0 21599999"/>
              <a:gd name="f28" fmla="pin 0 f2 10800"/>
              <a:gd name="f29" fmla="pin 0 f1 21599999"/>
              <a:gd name="f30" fmla="val f28"/>
              <a:gd name="f31" fmla="*/ f25 1 2"/>
              <a:gd name="f32" fmla="*/ f26 1 21600"/>
              <a:gd name="f33" fmla="+- 0 0 f27"/>
              <a:gd name="f34" fmla="+- 0 0 f29"/>
              <a:gd name="f35" fmla="*/ f28 f28 1"/>
              <a:gd name="f36" fmla="+- 10800 f30 0"/>
              <a:gd name="f37" fmla="+- f30 0 2700"/>
              <a:gd name="f38" fmla="+- f13 f31 0"/>
              <a:gd name="f39" fmla="*/ f31 f31 1"/>
              <a:gd name="f40" fmla="*/ 0 f32 1"/>
              <a:gd name="f41" fmla="*/ 21600 f32 1"/>
              <a:gd name="f42" fmla="+- f33 f5 0"/>
              <a:gd name="f43" fmla="+- f34 f5 0"/>
              <a:gd name="f44" fmla="+- 21600 0 f36"/>
              <a:gd name="f45" fmla="*/ f40 1 f32"/>
              <a:gd name="f46" fmla="*/ f41 1 f32"/>
              <a:gd name="f47" fmla="*/ f42 f6 1"/>
              <a:gd name="f48" fmla="*/ f43 f6 1"/>
              <a:gd name="f49" fmla="min f36 f44"/>
              <a:gd name="f50" fmla="max f36 f44"/>
              <a:gd name="f51" fmla="*/ f47 1 f4"/>
              <a:gd name="f52" fmla="*/ f48 1 f4"/>
              <a:gd name="f53" fmla="*/ f45 f21 1"/>
              <a:gd name="f54" fmla="*/ f46 f21 1"/>
              <a:gd name="f55" fmla="*/ f46 f22 1"/>
              <a:gd name="f56" fmla="*/ f45 f22 1"/>
              <a:gd name="f57" fmla="+- f50 0 f49"/>
              <a:gd name="f58" fmla="+- 0 0 f51"/>
              <a:gd name="f59" fmla="+- 0 0 f52"/>
              <a:gd name="f60" fmla="*/ f57 1 2"/>
              <a:gd name="f61" fmla="val f58"/>
              <a:gd name="f62" fmla="val f59"/>
              <a:gd name="f63" fmla="+- f49 f60 0"/>
              <a:gd name="f64" fmla="*/ f60 f60 1"/>
              <a:gd name="f65" fmla="+- 0 0 f61"/>
              <a:gd name="f66" fmla="+- 0 0 f62"/>
              <a:gd name="f67" fmla="*/ f61 f11 1"/>
              <a:gd name="f68" fmla="*/ f62 f11 1"/>
              <a:gd name="f69" fmla="*/ f65 f4 1"/>
              <a:gd name="f70" fmla="*/ f66 f4 1"/>
              <a:gd name="f71" fmla="*/ f67 1 f6"/>
              <a:gd name="f72" fmla="*/ f68 1 f6"/>
              <a:gd name="f73" fmla="*/ f69 1 f6"/>
              <a:gd name="f74" fmla="*/ f70 1 f6"/>
              <a:gd name="f75" fmla="+- 0 0 f71"/>
              <a:gd name="f76" fmla="+- 0 0 f72"/>
              <a:gd name="f77" fmla="+- f73 0 f5"/>
              <a:gd name="f78" fmla="+- f74 0 f5"/>
              <a:gd name="f79" fmla="+- f75 f11 0"/>
              <a:gd name="f80" fmla="+- f76 f11 0"/>
              <a:gd name="f81" fmla="+- 0 0 f77"/>
              <a:gd name="f82" fmla="+- 0 0 f78"/>
              <a:gd name="f83" fmla="+- f79 f20 0"/>
              <a:gd name="f84" fmla="+- f80 f20 0"/>
              <a:gd name="f85" fmla="val f81"/>
              <a:gd name="f86" fmla="val f82"/>
              <a:gd name="f87" fmla="+- 0 0 f83"/>
              <a:gd name="f88" fmla="+- 0 0 f84"/>
              <a:gd name="f89" fmla="+- 0 0 f85"/>
              <a:gd name="f90" fmla="+- 0 0 f86"/>
              <a:gd name="f91" fmla="*/ f87 f4 1"/>
              <a:gd name="f92" fmla="*/ f88 f4 1"/>
              <a:gd name="f93" fmla="+- f89 f5 0"/>
              <a:gd name="f94" fmla="+- f90 f5 0"/>
              <a:gd name="f95" fmla="*/ f91 1 f11"/>
              <a:gd name="f96" fmla="*/ f92 1 f11"/>
              <a:gd name="f97" fmla="*/ f93 f6 1"/>
              <a:gd name="f98" fmla="*/ f94 f6 1"/>
              <a:gd name="f99" fmla="+- f95 0 f5"/>
              <a:gd name="f100" fmla="+- f96 0 f5"/>
              <a:gd name="f101" fmla="*/ f97 1 f4"/>
              <a:gd name="f102" fmla="*/ f98 1 f4"/>
              <a:gd name="f103" fmla="cos 1 f99"/>
              <a:gd name="f104" fmla="sin 1 f99"/>
              <a:gd name="f105" fmla="cos 1 f100"/>
              <a:gd name="f106" fmla="sin 1 f100"/>
              <a:gd name="f107" fmla="+- 0 0 f101"/>
              <a:gd name="f108" fmla="+- 0 0 f102"/>
              <a:gd name="f109" fmla="+- 0 0 f103"/>
              <a:gd name="f110" fmla="+- 0 0 f104"/>
              <a:gd name="f111" fmla="+- 0 0 f105"/>
              <a:gd name="f112" fmla="+- 0 0 f106"/>
              <a:gd name="f113" fmla="*/ f107 f23 1"/>
              <a:gd name="f114" fmla="*/ f108 f23 1"/>
              <a:gd name="f115" fmla="+- f108 45 0"/>
              <a:gd name="f116" fmla="*/ 10800 f109 1"/>
              <a:gd name="f117" fmla="*/ 10800 f110 1"/>
              <a:gd name="f118" fmla="*/ f28 f111 1"/>
              <a:gd name="f119" fmla="*/ f28 f112 1"/>
              <a:gd name="f120" fmla="+- 0 0 f113"/>
              <a:gd name="f121" fmla="+- 0 0 f114"/>
              <a:gd name="f122" fmla="*/ f115 f11 1"/>
              <a:gd name="f123" fmla="*/ f116 f116 1"/>
              <a:gd name="f124" fmla="*/ f117 f117 1"/>
              <a:gd name="f125" fmla="*/ f118 f118 1"/>
              <a:gd name="f126" fmla="*/ f119 f119 1"/>
              <a:gd name="f127" fmla="*/ f120 f4 1"/>
              <a:gd name="f128" fmla="*/ f121 f4 1"/>
              <a:gd name="f129" fmla="*/ f122 1 180"/>
              <a:gd name="f130" fmla="+- f123 f124 0"/>
              <a:gd name="f131" fmla="+- f125 f126 0"/>
              <a:gd name="f132" fmla="*/ f127 1 f11"/>
              <a:gd name="f133" fmla="*/ f128 1 f11"/>
              <a:gd name="f134" fmla="+- 0 0 f129"/>
              <a:gd name="f135" fmla="sqrt f130"/>
              <a:gd name="f136" fmla="sqrt f131"/>
              <a:gd name="f137" fmla="+- f132 0 f5"/>
              <a:gd name="f138" fmla="+- f133 0 f5"/>
              <a:gd name="f139" fmla="*/ f134 f4 1"/>
              <a:gd name="f140" fmla="*/ f15 1 f135"/>
              <a:gd name="f141" fmla="*/ f35 1 f136"/>
              <a:gd name="f142" fmla="*/ f139 1 f11"/>
              <a:gd name="f143" fmla="+- f137 f5 0"/>
              <a:gd name="f144" fmla="+- f138 f5 0"/>
              <a:gd name="f145" fmla="*/ f109 f140 1"/>
              <a:gd name="f146" fmla="*/ f110 f140 1"/>
              <a:gd name="f147" fmla="*/ f111 f141 1"/>
              <a:gd name="f148" fmla="*/ f112 f141 1"/>
              <a:gd name="f149" fmla="+- f142 0 f5"/>
              <a:gd name="f150" fmla="*/ f143 f11 1"/>
              <a:gd name="f151" fmla="*/ f144 f11 1"/>
              <a:gd name="f152" fmla="+- 10800 0 f145"/>
              <a:gd name="f153" fmla="+- 10800 0 f146"/>
              <a:gd name="f154" fmla="+- 10800 0 f147"/>
              <a:gd name="f155" fmla="+- 10800 0 f148"/>
              <a:gd name="f156" fmla="*/ f150 1 f4"/>
              <a:gd name="f157" fmla="*/ f151 1 f4"/>
              <a:gd name="f158" fmla="+- f149 f5 0"/>
              <a:gd name="f159" fmla="*/ f152 f21 1"/>
              <a:gd name="f160" fmla="*/ f153 f22 1"/>
              <a:gd name="f161" fmla="*/ f154 f21 1"/>
              <a:gd name="f162" fmla="*/ f155 f22 1"/>
              <a:gd name="f163" fmla="+- 0 0 f156"/>
              <a:gd name="f164" fmla="+- 0 0 f157"/>
              <a:gd name="f165" fmla="*/ f158 f11 1"/>
              <a:gd name="f166" fmla="+- 0 0 f163"/>
              <a:gd name="f167" fmla="+- 0 0 f164"/>
              <a:gd name="f168" fmla="*/ f165 1 f4"/>
              <a:gd name="f169" fmla="*/ f166 f4 1"/>
              <a:gd name="f170" fmla="*/ f167 f4 1"/>
              <a:gd name="f171" fmla="+- 0 0 f168"/>
              <a:gd name="f172" fmla="*/ f169 1 f11"/>
              <a:gd name="f173" fmla="*/ f170 1 f11"/>
              <a:gd name="f174" fmla="+- 0 0 f171"/>
              <a:gd name="f175" fmla="+- f172 0 f5"/>
              <a:gd name="f176" fmla="+- f173 0 f5"/>
              <a:gd name="f177" fmla="*/ f174 f4 1"/>
              <a:gd name="f178" fmla="cos 1 f175"/>
              <a:gd name="f179" fmla="sin 1 f175"/>
              <a:gd name="f180" fmla="cos 1 f176"/>
              <a:gd name="f181" fmla="sin 1 f176"/>
              <a:gd name="f182" fmla="*/ f177 1 f11"/>
              <a:gd name="f183" fmla="+- 0 0 f178"/>
              <a:gd name="f184" fmla="+- 0 0 f179"/>
              <a:gd name="f185" fmla="+- 0 0 f180"/>
              <a:gd name="f186" fmla="+- 0 0 f181"/>
              <a:gd name="f187" fmla="+- f182 0 f5"/>
              <a:gd name="f188" fmla="+- 0 0 f183"/>
              <a:gd name="f189" fmla="+- 0 0 f184"/>
              <a:gd name="f190" fmla="+- 0 0 f185"/>
              <a:gd name="f191" fmla="+- 0 0 f186"/>
              <a:gd name="f192" fmla="cos 1 f187"/>
              <a:gd name="f193" fmla="sin 1 f187"/>
              <a:gd name="f194" fmla="val f188"/>
              <a:gd name="f195" fmla="val f189"/>
              <a:gd name="f196" fmla="val f190"/>
              <a:gd name="f197" fmla="val f191"/>
              <a:gd name="f198" fmla="+- 0 0 f192"/>
              <a:gd name="f199" fmla="+- 0 0 f193"/>
              <a:gd name="f200" fmla="+- 0 0 f194"/>
              <a:gd name="f201" fmla="+- 0 0 f195"/>
              <a:gd name="f202" fmla="+- 0 0 f196"/>
              <a:gd name="f203" fmla="+- 0 0 f197"/>
              <a:gd name="f204" fmla="+- 0 0 f198"/>
              <a:gd name="f205" fmla="+- 0 0 f199"/>
              <a:gd name="f206" fmla="val f204"/>
              <a:gd name="f207" fmla="val f205"/>
              <a:gd name="f208" fmla="*/ 10800 f200 1"/>
              <a:gd name="f209" fmla="*/ 10800 f201 1"/>
              <a:gd name="f210" fmla="*/ 10800 f202 1"/>
              <a:gd name="f211" fmla="*/ 10800 f203 1"/>
              <a:gd name="f212" fmla="*/ f36 f200 1"/>
              <a:gd name="f213" fmla="*/ f36 f201 1"/>
              <a:gd name="f214" fmla="*/ f36 f202 1"/>
              <a:gd name="f215" fmla="*/ f36 f203 1"/>
              <a:gd name="f216" fmla="*/ 13500 f202 1"/>
              <a:gd name="f217" fmla="*/ 13500 f203 1"/>
              <a:gd name="f218" fmla="*/ f37 f202 1"/>
              <a:gd name="f219" fmla="*/ f37 f203 1"/>
              <a:gd name="f220" fmla="+- 0 0 f206"/>
              <a:gd name="f221" fmla="+- 0 0 f207"/>
              <a:gd name="f222" fmla="+- f208 10800 0"/>
              <a:gd name="f223" fmla="+- f209 10800 0"/>
              <a:gd name="f224" fmla="+- f210 10800 0"/>
              <a:gd name="f225" fmla="+- f211 10800 0"/>
              <a:gd name="f226" fmla="+- f212 10800 0"/>
              <a:gd name="f227" fmla="+- f213 10800 0"/>
              <a:gd name="f228" fmla="+- f214 10800 0"/>
              <a:gd name="f229" fmla="+- f215 10800 0"/>
              <a:gd name="f230" fmla="+- f216 10800 0"/>
              <a:gd name="f231" fmla="+- f217 10800 0"/>
              <a:gd name="f232" fmla="+- f218 10800 0"/>
              <a:gd name="f233" fmla="+- f219 10800 0"/>
              <a:gd name="f234" fmla="+- f233 0 f231"/>
              <a:gd name="f235" fmla="+- f232 0 f230"/>
              <a:gd name="f236" fmla="+- f229 0 f63"/>
              <a:gd name="f237" fmla="+- f228 0 f63"/>
              <a:gd name="f238" fmla="+- f227 0 f63"/>
              <a:gd name="f239" fmla="+- f226 0 f63"/>
              <a:gd name="f240" fmla="+- f223 0 f38"/>
              <a:gd name="f241" fmla="+- f222 0 f38"/>
              <a:gd name="f242" fmla="+- f225 0 f38"/>
              <a:gd name="f243" fmla="+- f224 0 f38"/>
              <a:gd name="f244" fmla="*/ f234 f234 1"/>
              <a:gd name="f245" fmla="*/ f235 f235 1"/>
              <a:gd name="f246" fmla="+- 0 0 f236"/>
              <a:gd name="f247" fmla="+- 0 0 f237"/>
              <a:gd name="f248" fmla="+- 0 0 f238"/>
              <a:gd name="f249" fmla="+- 0 0 f239"/>
              <a:gd name="f250" fmla="+- 0 0 f240"/>
              <a:gd name="f251" fmla="+- 0 0 f241"/>
              <a:gd name="f252" fmla="+- 0 0 f242"/>
              <a:gd name="f253" fmla="+- 0 0 f243"/>
              <a:gd name="f254" fmla="+- f244 f245 0"/>
              <a:gd name="f255" fmla="+- 0 0 f246"/>
              <a:gd name="f256" fmla="+- 0 0 f247"/>
              <a:gd name="f257" fmla="+- 0 0 f248"/>
              <a:gd name="f258" fmla="+- 0 0 f249"/>
              <a:gd name="f259" fmla="+- 0 0 f250"/>
              <a:gd name="f260" fmla="+- 0 0 f251"/>
              <a:gd name="f261" fmla="+- 0 0 f252"/>
              <a:gd name="f262" fmla="+- 0 0 f253"/>
              <a:gd name="f263" fmla="at2 f255 f256"/>
              <a:gd name="f264" fmla="at2 f257 f258"/>
              <a:gd name="f265" fmla="at2 f259 f260"/>
              <a:gd name="f266" fmla="at2 f261 f262"/>
              <a:gd name="f267" fmla="sqrt f254"/>
              <a:gd name="f268" fmla="+- f263 f5 0"/>
              <a:gd name="f269" fmla="+- f264 f5 0"/>
              <a:gd name="f270" fmla="+- f265 f5 0"/>
              <a:gd name="f271" fmla="+- f266 f5 0"/>
              <a:gd name="f272" fmla="*/ f24 f267 1"/>
              <a:gd name="f273" fmla="*/ f268 f11 1"/>
              <a:gd name="f274" fmla="*/ f269 f11 1"/>
              <a:gd name="f275" fmla="*/ f270 f11 1"/>
              <a:gd name="f276" fmla="*/ f271 f11 1"/>
              <a:gd name="f277" fmla="*/ f272 f220 1"/>
              <a:gd name="f278" fmla="*/ f272 f221 1"/>
              <a:gd name="f279" fmla="*/ f273 1 f4"/>
              <a:gd name="f280" fmla="*/ f274 1 f4"/>
              <a:gd name="f281" fmla="*/ f275 1 f4"/>
              <a:gd name="f282" fmla="*/ f276 1 f4"/>
              <a:gd name="f283" fmla="+- f232 f277 0"/>
              <a:gd name="f284" fmla="+- f233 f278 0"/>
              <a:gd name="f285" fmla="+- 0 0 f279"/>
              <a:gd name="f286" fmla="+- 0 0 f280"/>
              <a:gd name="f287" fmla="+- 0 0 f281"/>
              <a:gd name="f288" fmla="+- 0 0 f282"/>
              <a:gd name="f289" fmla="val f285"/>
              <a:gd name="f290" fmla="val f286"/>
              <a:gd name="f291" fmla="val f287"/>
              <a:gd name="f292" fmla="val f288"/>
              <a:gd name="f293" fmla="+- 0 0 f289"/>
              <a:gd name="f294" fmla="+- 0 0 f290"/>
              <a:gd name="f295" fmla="+- 0 0 f291"/>
              <a:gd name="f296" fmla="+- 0 0 f292"/>
              <a:gd name="f297" fmla="*/ f293 f4 1"/>
              <a:gd name="f298" fmla="*/ f294 f4 1"/>
              <a:gd name="f299" fmla="*/ f295 f4 1"/>
              <a:gd name="f300" fmla="*/ f296 f4 1"/>
              <a:gd name="f301" fmla="*/ f297 1 f11"/>
              <a:gd name="f302" fmla="*/ f298 1 f11"/>
              <a:gd name="f303" fmla="*/ f299 1 f11"/>
              <a:gd name="f304" fmla="*/ f300 1 f11"/>
              <a:gd name="f305" fmla="+- f301 0 f5"/>
              <a:gd name="f306" fmla="+- f302 0 f5"/>
              <a:gd name="f307" fmla="+- f303 0 f5"/>
              <a:gd name="f308" fmla="+- f304 0 f5"/>
              <a:gd name="f309" fmla="+- f306 0 f305"/>
              <a:gd name="f310" fmla="+- f308 0 f307"/>
              <a:gd name="f311" fmla="+- f305 f5 0"/>
              <a:gd name="f312" fmla="+- f307 f5 0"/>
              <a:gd name="f313" fmla="+- f309 0 f3"/>
              <a:gd name="f314" fmla="+- f310 f3 0"/>
              <a:gd name="f315" fmla="*/ f311 f11 1"/>
              <a:gd name="f316" fmla="*/ f312 f11 1"/>
              <a:gd name="f317" fmla="?: f309 f313 f309"/>
              <a:gd name="f318" fmla="?: f310 f310 f314"/>
              <a:gd name="f319" fmla="*/ f315 1 f4"/>
              <a:gd name="f320" fmla="*/ f316 1 f4"/>
              <a:gd name="f321" fmla="+- 0 0 f319"/>
              <a:gd name="f322" fmla="+- 0 0 f320"/>
              <a:gd name="f323" fmla="+- 0 0 f321"/>
              <a:gd name="f324" fmla="+- 0 0 f322"/>
              <a:gd name="f325" fmla="*/ f323 f4 1"/>
              <a:gd name="f326" fmla="*/ f324 f4 1"/>
              <a:gd name="f327" fmla="*/ f325 1 f11"/>
              <a:gd name="f328" fmla="*/ f326 1 f11"/>
              <a:gd name="f329" fmla="+- f327 0 f5"/>
              <a:gd name="f330" fmla="+- f328 0 f5"/>
              <a:gd name="f331" fmla="cos 1 f329"/>
              <a:gd name="f332" fmla="sin 1 f329"/>
              <a:gd name="f333" fmla="cos 1 f330"/>
              <a:gd name="f334" fmla="sin 1 f330"/>
              <a:gd name="f335" fmla="+- 0 0 f331"/>
              <a:gd name="f336" fmla="+- 0 0 f332"/>
              <a:gd name="f337" fmla="+- 0 0 f333"/>
              <a:gd name="f338" fmla="+- 0 0 f334"/>
              <a:gd name="f339" fmla="+- 0 0 f335"/>
              <a:gd name="f340" fmla="+- 0 0 f336"/>
              <a:gd name="f341" fmla="+- 0 0 f337"/>
              <a:gd name="f342" fmla="+- 0 0 f338"/>
              <a:gd name="f343" fmla="val f339"/>
              <a:gd name="f344" fmla="val f340"/>
              <a:gd name="f345" fmla="val f341"/>
              <a:gd name="f346" fmla="val f342"/>
              <a:gd name="f347" fmla="+- 0 0 f343"/>
              <a:gd name="f348" fmla="+- 0 0 f344"/>
              <a:gd name="f349" fmla="+- 0 0 f345"/>
              <a:gd name="f350" fmla="+- 0 0 f346"/>
              <a:gd name="f351" fmla="*/ f60 f347 1"/>
              <a:gd name="f352" fmla="*/ f60 f348 1"/>
              <a:gd name="f353" fmla="*/ f31 f349 1"/>
              <a:gd name="f354" fmla="*/ f31 f350 1"/>
              <a:gd name="f355" fmla="*/ f351 f351 1"/>
              <a:gd name="f356" fmla="*/ f352 f352 1"/>
              <a:gd name="f357" fmla="*/ f353 f353 1"/>
              <a:gd name="f358" fmla="*/ f354 f354 1"/>
              <a:gd name="f359" fmla="+- f355 f356 0"/>
              <a:gd name="f360" fmla="+- f357 f358 0"/>
              <a:gd name="f361" fmla="sqrt f359"/>
              <a:gd name="f362" fmla="sqrt f360"/>
              <a:gd name="f363" fmla="*/ f64 1 f361"/>
              <a:gd name="f364" fmla="*/ f39 1 f362"/>
              <a:gd name="f365" fmla="*/ f347 f363 1"/>
              <a:gd name="f366" fmla="*/ f348 f363 1"/>
              <a:gd name="f367" fmla="*/ f349 f364 1"/>
              <a:gd name="f368" fmla="*/ f350 f364 1"/>
              <a:gd name="f369" fmla="+- f63 0 f365"/>
              <a:gd name="f370" fmla="+- f63 0 f366"/>
              <a:gd name="f371" fmla="+- f38 0 f367"/>
              <a:gd name="f372" fmla="+- f38 0 f368"/>
            </a:gdLst>
            <a:ahLst>
              <a:ahPolar gdRefR="" minR="0" maxR="0" gdRefAng="f0" minAng="f9" maxAng="f18">
                <a:pos x="f159" y="f160"/>
              </a:ahPolar>
              <a:ahPolar gdRefR="f2" minR="f9" maxR="f19" gdRefAng="f1" minAng="f9" maxAng="f18">
                <a:pos x="f161" y="f162"/>
              </a:ahPolar>
            </a:ahLst>
            <a:cxnLst>
              <a:cxn ang="3cd4">
                <a:pos x="hc" y="t"/>
              </a:cxn>
              <a:cxn ang="0">
                <a:pos x="r" y="vc"/>
              </a:cxn>
              <a:cxn ang="cd4">
                <a:pos x="hc" y="b"/>
              </a:cxn>
              <a:cxn ang="cd2">
                <a:pos x="l" y="vc"/>
              </a:cxn>
            </a:cxnLst>
            <a:rect l="f53" t="f56" r="f54" b="f55"/>
            <a:pathLst>
              <a:path w="21600" h="21600">
                <a:moveTo>
                  <a:pt x="f369" y="f370"/>
                </a:moveTo>
                <a:arcTo wR="f60" hR="f60" stAng="f305" swAng="f317"/>
                <a:lnTo>
                  <a:pt x="f371" y="f372"/>
                </a:lnTo>
                <a:arcTo wR="f31" hR="f31" stAng="f307" swAng="f318"/>
                <a:lnTo>
                  <a:pt x="f231" y="f230"/>
                </a:lnTo>
                <a:lnTo>
                  <a:pt x="f284" y="f283"/>
                </a:lnTo>
                <a:lnTo>
                  <a:pt x="f233" y="f232"/>
                </a:lnTo>
                <a:close/>
              </a:path>
            </a:pathLst>
          </a:custGeom>
          <a:solidFill>
            <a:srgbClr val="FF0000"/>
          </a:solidFill>
          <a:ln w="0">
            <a:solidFill>
              <a:srgbClr val="808080"/>
            </a:solidFill>
            <a:prstDash val="solid"/>
          </a:ln>
        </p:spPr>
        <p:txBody>
          <a:bodyPr vert="horz" wrap="non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Mangal" pitchFamily="2"/>
            </a:endParaRPr>
          </a:p>
        </p:txBody>
      </p:sp>
      <p:pic>
        <p:nvPicPr>
          <p:cNvPr id="4" name="Immagine 5" descr="unnamed (2).jpg"/>
          <p:cNvPicPr>
            <a:picLocks noChangeAspect="1"/>
          </p:cNvPicPr>
          <p:nvPr/>
        </p:nvPicPr>
        <p:blipFill>
          <a:blip r:embed="rId4" cstate="print"/>
          <a:stretch>
            <a:fillRect/>
          </a:stretch>
        </p:blipFill>
        <p:spPr>
          <a:xfrm rot="526491">
            <a:off x="1425128" y="2894689"/>
            <a:ext cx="2847761" cy="38008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36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bg>
      <p:bgPr>
        <a:blipFill>
          <a:blip r:embed="rId3" r:link="rId4" cstate="print"/>
          <a:tile sx="100000" sy="100000" algn="tl"/>
        </a:blipFill>
        <a:effectLst/>
      </p:bgPr>
    </p:bg>
    <p:spTree>
      <p:nvGrpSpPr>
        <p:cNvPr id="1" name=""/>
        <p:cNvGrpSpPr/>
        <p:nvPr/>
      </p:nvGrpSpPr>
      <p:grpSpPr>
        <a:xfrm>
          <a:off x="0" y="0"/>
          <a:ext cx="0" cy="0"/>
          <a:chOff x="0" y="0"/>
          <a:chExt cx="0" cy="0"/>
        </a:xfrm>
      </p:grpSpPr>
      <p:sp>
        <p:nvSpPr>
          <p:cNvPr id="2" name="CasellaDiTesto 1"/>
          <p:cNvSpPr txBox="1"/>
          <p:nvPr/>
        </p:nvSpPr>
        <p:spPr>
          <a:xfrm>
            <a:off x="719833" y="467468"/>
            <a:ext cx="8136742" cy="1565635"/>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FFFFFF"/>
                </a:solidFill>
                <a:uFillTx/>
                <a:latin typeface="Arial" pitchFamily="18"/>
                <a:ea typeface="Microsoft YaHei" pitchFamily="2"/>
                <a:cs typeface="Mangal" pitchFamily="2"/>
              </a:rPr>
              <a:t>Then, when we went to Denmark, we were hosted by some students' families during the weekend. Most of us were hosted with one italian buddy.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FFFFFF"/>
                </a:solidFill>
                <a:uFillTx/>
                <a:latin typeface="Arial" pitchFamily="18"/>
                <a:ea typeface="Microsoft YaHei" pitchFamily="2"/>
                <a:cs typeface="Mangal" pitchFamily="2"/>
              </a:rPr>
              <a:t>An exception was Marco, who stayed at the boarding school troughout the weekend as Steven's guest.</a:t>
            </a:r>
          </a:p>
        </p:txBody>
      </p:sp>
      <p:pic>
        <p:nvPicPr>
          <p:cNvPr id="3" name="Immagine 9" descr="unnamed (9).jpg"/>
          <p:cNvPicPr>
            <a:picLocks noChangeAspect="1"/>
          </p:cNvPicPr>
          <p:nvPr/>
        </p:nvPicPr>
        <p:blipFill>
          <a:blip r:embed="rId5" cstate="print"/>
          <a:stretch>
            <a:fillRect/>
          </a:stretch>
        </p:blipFill>
        <p:spPr>
          <a:xfrm>
            <a:off x="1079869" y="2506214"/>
            <a:ext cx="3168350" cy="38007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Immagine 10" descr="unnamed (10).jpg"/>
          <p:cNvPicPr>
            <a:picLocks noChangeAspect="1"/>
          </p:cNvPicPr>
          <p:nvPr/>
        </p:nvPicPr>
        <p:blipFill>
          <a:blip r:embed="rId6" cstate="print"/>
          <a:stretch>
            <a:fillRect/>
          </a:stretch>
        </p:blipFill>
        <p:spPr>
          <a:xfrm>
            <a:off x="3528148" y="3851845"/>
            <a:ext cx="4286908" cy="3216493"/>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Immagine 12" descr="unnamed (8).jpg"/>
          <p:cNvPicPr>
            <a:picLocks noChangeAspect="1"/>
          </p:cNvPicPr>
          <p:nvPr/>
        </p:nvPicPr>
        <p:blipFill>
          <a:blip r:embed="rId7" cstate="print"/>
          <a:stretch>
            <a:fillRect/>
          </a:stretch>
        </p:blipFill>
        <p:spPr>
          <a:xfrm>
            <a:off x="4464247" y="2051648"/>
            <a:ext cx="3834161" cy="2880323"/>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360"/>
                                          </p:val>
                                        </p:tav>
                                        <p:tav tm="100000">
                                          <p:val>
                                            <p:fltVal val="0"/>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gradFill>
          <a:gsLst>
            <a:gs pos="0">
              <a:srgbClr val="FFF200"/>
            </a:gs>
            <a:gs pos="100000">
              <a:srgbClr val="FF7A00"/>
            </a:gs>
          </a:gsLst>
          <a:lin ang="16200000"/>
        </a:gradFill>
        <a:effectLst/>
      </p:bgPr>
    </p:bg>
    <p:spTree>
      <p:nvGrpSpPr>
        <p:cNvPr id="1" name=""/>
        <p:cNvGrpSpPr/>
        <p:nvPr/>
      </p:nvGrpSpPr>
      <p:grpSpPr>
        <a:xfrm>
          <a:off x="0" y="0"/>
          <a:ext cx="0" cy="0"/>
          <a:chOff x="0" y="0"/>
          <a:chExt cx="0" cy="0"/>
        </a:xfrm>
      </p:grpSpPr>
      <p:sp>
        <p:nvSpPr>
          <p:cNvPr id="2" name="CasellaDiTesto 1"/>
          <p:cNvSpPr txBox="1"/>
          <p:nvPr/>
        </p:nvSpPr>
        <p:spPr>
          <a:xfrm>
            <a:off x="4752283" y="3995863"/>
            <a:ext cx="4464493" cy="2883560"/>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a:solidFill>
                  <a:srgbClr val="000000"/>
                </a:solidFill>
                <a:uFillTx/>
                <a:latin typeface="Jokerman" pitchFamily="82"/>
                <a:ea typeface="Microsoft YaHei" pitchFamily="2"/>
                <a:cs typeface="Mangal" pitchFamily="2"/>
              </a:rPr>
              <a:t>There we enjoyed their traditios, expecially the food. Actually it was good, even though it seemed very different from our cuisine (sometimes even weird).</a:t>
            </a:r>
          </a:p>
        </p:txBody>
      </p:sp>
      <p:pic>
        <p:nvPicPr>
          <p:cNvPr id="3" name="Immagine 5" descr="unnamed (7).jpg"/>
          <p:cNvPicPr>
            <a:picLocks noChangeAspect="1"/>
          </p:cNvPicPr>
          <p:nvPr/>
        </p:nvPicPr>
        <p:blipFill>
          <a:blip r:embed="rId3" cstate="print"/>
          <a:stretch>
            <a:fillRect/>
          </a:stretch>
        </p:blipFill>
        <p:spPr>
          <a:xfrm rot="21234824">
            <a:off x="468383" y="1947059"/>
            <a:ext cx="3724351" cy="4963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magine 4" descr="unnamed (6).jpg"/>
          <p:cNvPicPr>
            <a:picLocks noChangeAspect="1"/>
          </p:cNvPicPr>
          <p:nvPr/>
        </p:nvPicPr>
        <p:blipFill>
          <a:blip r:embed="rId4" cstate="print"/>
          <a:stretch>
            <a:fillRect/>
          </a:stretch>
        </p:blipFill>
        <p:spPr>
          <a:xfrm rot="492079">
            <a:off x="3513756" y="394298"/>
            <a:ext cx="5760390" cy="3239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bg>
      <p:bgPr>
        <a:gradFill>
          <a:gsLst>
            <a:gs pos="0">
              <a:srgbClr val="FBEAC7"/>
            </a:gs>
            <a:gs pos="100000">
              <a:srgbClr val="FEE7F2"/>
            </a:gs>
          </a:gsLst>
          <a:lin ang="16200000"/>
        </a:gradFill>
        <a:effectLst/>
      </p:bgPr>
    </p:bg>
    <p:spTree>
      <p:nvGrpSpPr>
        <p:cNvPr id="1" name=""/>
        <p:cNvGrpSpPr/>
        <p:nvPr/>
      </p:nvGrpSpPr>
      <p:grpSpPr>
        <a:xfrm>
          <a:off x="0" y="0"/>
          <a:ext cx="0" cy="0"/>
          <a:chOff x="0" y="0"/>
          <a:chExt cx="0" cy="0"/>
        </a:xfrm>
      </p:grpSpPr>
      <p:sp>
        <p:nvSpPr>
          <p:cNvPr id="2" name="CasellaDiTesto 1"/>
          <p:cNvSpPr txBox="1"/>
          <p:nvPr/>
        </p:nvSpPr>
        <p:spPr>
          <a:xfrm>
            <a:off x="5328345" y="395459"/>
            <a:ext cx="4248466" cy="1418161"/>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err="1">
                <a:solidFill>
                  <a:srgbClr val="000000"/>
                </a:solidFill>
                <a:uFillTx/>
                <a:latin typeface="Arial" pitchFamily="18"/>
                <a:ea typeface="Microsoft YaHei" pitchFamily="2"/>
                <a:cs typeface="Mangal" pitchFamily="2"/>
              </a:rPr>
              <a:t>We</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had</a:t>
            </a:r>
            <a:r>
              <a:rPr lang="it-IT" sz="1800" b="0" i="0" u="none" strike="noStrike" kern="1200" cap="none" spc="0" baseline="0" dirty="0">
                <a:solidFill>
                  <a:srgbClr val="000000"/>
                </a:solidFill>
                <a:uFillTx/>
                <a:latin typeface="Arial" pitchFamily="18"/>
                <a:ea typeface="Microsoft YaHei" pitchFamily="2"/>
                <a:cs typeface="Mangal" pitchFamily="2"/>
              </a:rPr>
              <a:t> a </a:t>
            </a:r>
            <a:r>
              <a:rPr lang="it-IT" sz="1800" b="0" i="0" u="none" strike="noStrike" kern="1200" cap="none" spc="0" baseline="0" dirty="0" err="1">
                <a:solidFill>
                  <a:srgbClr val="000000"/>
                </a:solidFill>
                <a:uFillTx/>
                <a:latin typeface="Arial" pitchFamily="18"/>
                <a:ea typeface="Microsoft YaHei" pitchFamily="2"/>
                <a:cs typeface="Mangal" pitchFamily="2"/>
              </a:rPr>
              <a:t>lot</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of</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fun</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thank</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to</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all</a:t>
            </a:r>
            <a:r>
              <a:rPr lang="it-IT" sz="1800" b="0" i="0" u="none" strike="noStrike" kern="1200" cap="none" spc="0" baseline="0" dirty="0">
                <a:solidFill>
                  <a:srgbClr val="000000"/>
                </a:solidFill>
                <a:uFillTx/>
                <a:latin typeface="Arial" pitchFamily="18"/>
                <a:ea typeface="Microsoft YaHei" pitchFamily="2"/>
                <a:cs typeface="Mangal" pitchFamily="2"/>
              </a:rPr>
              <a:t> the </a:t>
            </a:r>
            <a:r>
              <a:rPr lang="it-IT" sz="1800" b="0" i="0" u="none" strike="noStrike" kern="1200" cap="none" spc="0" baseline="0" dirty="0" err="1">
                <a:solidFill>
                  <a:srgbClr val="000000"/>
                </a:solidFill>
                <a:uFillTx/>
                <a:latin typeface="Arial" pitchFamily="18"/>
                <a:ea typeface="Microsoft YaHei" pitchFamily="2"/>
                <a:cs typeface="Mangal" pitchFamily="2"/>
              </a:rPr>
              <a:t>activities</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they</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had</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planned</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for</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us</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For</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example</a:t>
            </a:r>
            <a:r>
              <a:rPr lang="it-IT" sz="1800" b="0" i="0" u="none" strike="noStrike" kern="1200" cap="none" spc="0" baseline="0" dirty="0">
                <a:solidFill>
                  <a:srgbClr val="000000"/>
                </a:solidFill>
                <a:uFillTx/>
                <a:latin typeface="Arial" pitchFamily="18"/>
                <a:ea typeface="Microsoft YaHei" pitchFamily="2"/>
                <a:cs typeface="Mangal" pitchFamily="2"/>
              </a:rPr>
              <a:t> some </a:t>
            </a:r>
            <a:r>
              <a:rPr lang="it-IT" sz="1800" b="0" i="0" u="none" strike="noStrike" kern="1200" cap="none" spc="0" baseline="0" dirty="0" err="1">
                <a:solidFill>
                  <a:srgbClr val="000000"/>
                </a:solidFill>
                <a:uFillTx/>
                <a:latin typeface="Arial" pitchFamily="18"/>
                <a:ea typeface="Microsoft YaHei" pitchFamily="2"/>
                <a:cs typeface="Mangal" pitchFamily="2"/>
              </a:rPr>
              <a:t>of</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us</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visited</a:t>
            </a:r>
            <a:r>
              <a:rPr lang="it-IT" sz="1800" b="0" i="0" u="none" strike="noStrike" kern="1200" cap="none" spc="0" baseline="0" dirty="0">
                <a:solidFill>
                  <a:srgbClr val="000000"/>
                </a:solidFill>
                <a:uFillTx/>
                <a:latin typeface="Arial" pitchFamily="18"/>
                <a:ea typeface="Microsoft YaHei" pitchFamily="2"/>
                <a:cs typeface="Mangal" pitchFamily="2"/>
              </a:rPr>
              <a:t> the big </a:t>
            </a:r>
            <a:r>
              <a:rPr lang="it-IT" sz="1800" b="0" i="0" u="none" strike="noStrike" kern="1200" cap="none" spc="0" baseline="0" dirty="0" err="1">
                <a:solidFill>
                  <a:srgbClr val="000000"/>
                </a:solidFill>
                <a:uFillTx/>
                <a:latin typeface="Arial" pitchFamily="18"/>
                <a:ea typeface="Microsoft YaHei" pitchFamily="2"/>
                <a:cs typeface="Mangal" pitchFamily="2"/>
              </a:rPr>
              <a:t>cities</a:t>
            </a:r>
            <a:r>
              <a:rPr lang="it-IT" sz="1800" b="0" i="0" u="none" strike="noStrike" kern="1200" cap="none" spc="0" baseline="0" dirty="0">
                <a:solidFill>
                  <a:srgbClr val="000000"/>
                </a:solidFill>
                <a:uFillTx/>
                <a:latin typeface="Arial" pitchFamily="18"/>
                <a:ea typeface="Microsoft YaHei" pitchFamily="2"/>
                <a:cs typeface="Mangal" pitchFamily="2"/>
              </a:rPr>
              <a:t> in </a:t>
            </a:r>
            <a:r>
              <a:rPr lang="it-IT" sz="1800" b="0" i="0" u="none" strike="noStrike" kern="1200" cap="none" spc="0" baseline="0" dirty="0" err="1">
                <a:solidFill>
                  <a:srgbClr val="000000"/>
                </a:solidFill>
                <a:uFillTx/>
                <a:latin typeface="Arial" pitchFamily="18"/>
                <a:ea typeface="Microsoft YaHei" pitchFamily="2"/>
                <a:cs typeface="Mangal" pitchFamily="2"/>
              </a:rPr>
              <a:t>which</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they</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were</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hosted</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-like</a:t>
            </a:r>
            <a:r>
              <a:rPr lang="it-IT" sz="1800" b="0" i="0" u="none" strike="noStrike" kern="1200" cap="none" spc="0" baseline="0" dirty="0">
                <a:solidFill>
                  <a:srgbClr val="000000"/>
                </a:solidFill>
                <a:uFillTx/>
                <a:latin typeface="Arial" pitchFamily="18"/>
                <a:ea typeface="Microsoft YaHei" pitchFamily="2"/>
                <a:cs typeface="Mangal" pitchFamily="2"/>
              </a:rPr>
              <a:t> </a:t>
            </a:r>
            <a:r>
              <a:rPr lang="it-IT" sz="1800" b="0" i="0" u="none" strike="noStrike" kern="1200" cap="none" spc="0" baseline="0" dirty="0" err="1">
                <a:solidFill>
                  <a:srgbClr val="000000"/>
                </a:solidFill>
                <a:uFillTx/>
                <a:latin typeface="Arial" pitchFamily="18"/>
                <a:ea typeface="Microsoft YaHei" pitchFamily="2"/>
                <a:cs typeface="Mangal" pitchFamily="2"/>
              </a:rPr>
              <a:t>Aahurus</a:t>
            </a:r>
            <a:r>
              <a:rPr lang="it-IT" sz="1800" b="0" i="0" u="none" strike="noStrike" kern="1200" cap="none" spc="0" baseline="0" dirty="0">
                <a:solidFill>
                  <a:srgbClr val="000000"/>
                </a:solidFill>
                <a:uFillTx/>
                <a:latin typeface="Arial" pitchFamily="18"/>
                <a:ea typeface="Microsoft YaHei" pitchFamily="2"/>
                <a:cs typeface="Mangal" pitchFamily="2"/>
              </a:rPr>
              <a:t> and </a:t>
            </a:r>
            <a:r>
              <a:rPr lang="it-IT" sz="1800" b="0" i="0" u="none" strike="noStrike" kern="1200" cap="none" spc="0" baseline="0" dirty="0" err="1">
                <a:solidFill>
                  <a:srgbClr val="000000"/>
                </a:solidFill>
                <a:uFillTx/>
                <a:latin typeface="Arial" pitchFamily="18"/>
                <a:ea typeface="Microsoft YaHei" pitchFamily="2"/>
                <a:cs typeface="Mangal" pitchFamily="2"/>
              </a:rPr>
              <a:t>Odense</a:t>
            </a:r>
            <a:r>
              <a:rPr lang="it-IT" sz="1800" b="0" i="0" u="none" strike="noStrike" kern="1200" cap="none" spc="0" baseline="0" dirty="0">
                <a:solidFill>
                  <a:srgbClr val="000000"/>
                </a:solidFill>
                <a:uFillTx/>
                <a:latin typeface="Arial" pitchFamily="18"/>
                <a:ea typeface="Microsoft YaHei" pitchFamily="2"/>
                <a:cs typeface="Mangal" pitchFamily="2"/>
              </a:rPr>
              <a:t>.</a:t>
            </a:r>
          </a:p>
        </p:txBody>
      </p:sp>
      <p:pic>
        <p:nvPicPr>
          <p:cNvPr id="3" name="Immagine 7" descr="IMG_20170507_105722.jpg"/>
          <p:cNvPicPr>
            <a:picLocks noChangeAspect="1"/>
          </p:cNvPicPr>
          <p:nvPr/>
        </p:nvPicPr>
        <p:blipFill>
          <a:blip r:embed="rId3" cstate="print"/>
          <a:stretch>
            <a:fillRect/>
          </a:stretch>
        </p:blipFill>
        <p:spPr>
          <a:xfrm>
            <a:off x="359788" y="323450"/>
            <a:ext cx="4248476" cy="2410312"/>
          </a:xfrm>
          <a:prstGeom prst="rect">
            <a:avLst/>
          </a:prstGeom>
          <a:solidFill>
            <a:srgbClr val="EDEDED"/>
          </a:solidFill>
          <a:ln w="190496">
            <a:solidFill>
              <a:srgbClr val="FFFFFF"/>
            </a:solidFill>
            <a:prstDash val="solid"/>
            <a:miter/>
          </a:ln>
          <a:effectLst>
            <a:outerShdw dist="50803" dir="12900142" algn="tl">
              <a:srgbClr val="000000">
                <a:alpha val="30000"/>
              </a:srgbClr>
            </a:outerShdw>
          </a:effectLst>
        </p:spPr>
      </p:pic>
      <p:pic>
        <p:nvPicPr>
          <p:cNvPr id="4" name="Immagine 6" descr="IMG_20170506_105801.jpg"/>
          <p:cNvPicPr>
            <a:picLocks noChangeAspect="1"/>
          </p:cNvPicPr>
          <p:nvPr/>
        </p:nvPicPr>
        <p:blipFill>
          <a:blip r:embed="rId4" cstate="print"/>
          <a:srcRect t="11501"/>
          <a:stretch>
            <a:fillRect/>
          </a:stretch>
        </p:blipFill>
        <p:spPr>
          <a:xfrm>
            <a:off x="1727941" y="2339675"/>
            <a:ext cx="5562788" cy="2770348"/>
          </a:xfrm>
          <a:prstGeom prst="rect">
            <a:avLst/>
          </a:prstGeom>
          <a:solidFill>
            <a:srgbClr val="EDEDED"/>
          </a:solidFill>
          <a:ln w="190496">
            <a:solidFill>
              <a:srgbClr val="FFFFFF"/>
            </a:solidFill>
            <a:prstDash val="solid"/>
            <a:miter/>
          </a:ln>
          <a:effectLst>
            <a:outerShdw dist="50803" dir="12900142" algn="tl">
              <a:srgbClr val="000000">
                <a:alpha val="30000"/>
              </a:srgbClr>
            </a:outerShdw>
          </a:effectLst>
        </p:spPr>
      </p:pic>
      <p:pic>
        <p:nvPicPr>
          <p:cNvPr id="5" name="Immagine 5" descr="unnamed.jpg"/>
          <p:cNvPicPr>
            <a:picLocks noChangeAspect="1"/>
          </p:cNvPicPr>
          <p:nvPr/>
        </p:nvPicPr>
        <p:blipFill>
          <a:blip r:embed="rId5" cstate="print"/>
          <a:stretch>
            <a:fillRect/>
          </a:stretch>
        </p:blipFill>
        <p:spPr>
          <a:xfrm>
            <a:off x="5688381" y="3995863"/>
            <a:ext cx="3958821" cy="2967996"/>
          </a:xfrm>
          <a:prstGeom prst="rect">
            <a:avLst/>
          </a:prstGeom>
          <a:solidFill>
            <a:srgbClr val="EDEDED"/>
          </a:solidFill>
          <a:ln w="190496">
            <a:solidFill>
              <a:srgbClr val="FFFFFF"/>
            </a:solidFill>
            <a:prstDash val="solid"/>
            <a:miter/>
          </a:ln>
          <a:effectLst>
            <a:outerShdw dist="50803" dir="12900142" algn="tl">
              <a:srgbClr val="000000">
                <a:alpha val="30000"/>
              </a:srgbClr>
            </a:outerShdw>
          </a:effectLst>
        </p:spPr>
      </p:pic>
      <p:sp>
        <p:nvSpPr>
          <p:cNvPr id="6" name="CasellaDiTesto 5"/>
          <p:cNvSpPr txBox="1"/>
          <p:nvPr/>
        </p:nvSpPr>
        <p:spPr>
          <a:xfrm>
            <a:off x="1151878" y="5436016"/>
            <a:ext cx="4176467" cy="1477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0" cap="none" spc="0" baseline="0">
                <a:solidFill>
                  <a:srgbClr val="000000"/>
                </a:solidFill>
                <a:uFillTx/>
                <a:latin typeface="Arial" pitchFamily="18"/>
                <a:ea typeface="Microsoft YaHei" pitchFamily="2"/>
                <a:cs typeface="Mangal" pitchFamily="2"/>
              </a:rPr>
              <a:t>Others went to Legoland- the typical leasure park in Denmark- and to the beach, to see the modern sculpture depicting four white men looking at the sea.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4" descr="C:\Users\Daniela Passeri\AppData\Local\Microsoft\Windows\INetCache\IE\02Z9AT26\mondo1[1].gif"/>
          <p:cNvPicPr>
            <a:picLocks noChangeAspect="1"/>
          </p:cNvPicPr>
          <p:nvPr/>
        </p:nvPicPr>
        <p:blipFill>
          <a:blip r:embed="rId3" cstate="print"/>
          <a:srcRect/>
          <a:stretch>
            <a:fillRect/>
          </a:stretch>
        </p:blipFill>
        <p:spPr>
          <a:xfrm>
            <a:off x="0" y="25109"/>
            <a:ext cx="10114333" cy="7534564"/>
          </a:xfrm>
          <a:prstGeom prst="rect">
            <a:avLst/>
          </a:prstGeom>
          <a:noFill/>
          <a:ln>
            <a:noFill/>
          </a:ln>
        </p:spPr>
      </p:pic>
      <p:sp>
        <p:nvSpPr>
          <p:cNvPr id="3" name="CasellaDiTesto 1"/>
          <p:cNvSpPr txBox="1"/>
          <p:nvPr/>
        </p:nvSpPr>
        <p:spPr>
          <a:xfrm>
            <a:off x="575815" y="539477"/>
            <a:ext cx="3600404" cy="5399065"/>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a:solidFill>
                  <a:srgbClr val="FFFFFF"/>
                </a:solidFill>
                <a:uFillTx/>
                <a:latin typeface="Arial" pitchFamily="18"/>
                <a:ea typeface="Microsoft YaHei" pitchFamily="2"/>
                <a:cs typeface="Mangal" pitchFamily="2"/>
              </a:rPr>
              <a:t>The </a:t>
            </a:r>
            <a:r>
              <a:rPr lang="it-IT" sz="2400" b="0" i="0" u="none" strike="noStrike" kern="1200" cap="none" spc="0" baseline="0" dirty="0" err="1">
                <a:solidFill>
                  <a:srgbClr val="FFFFFF"/>
                </a:solidFill>
                <a:uFillTx/>
                <a:latin typeface="Arial" pitchFamily="18"/>
                <a:ea typeface="Microsoft YaHei" pitchFamily="2"/>
                <a:cs typeface="Mangal" pitchFamily="2"/>
              </a:rPr>
              <a:t>experience</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was</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very</a:t>
            </a:r>
            <a:r>
              <a:rPr lang="it-IT" sz="2400" b="0" i="0" u="none" strike="noStrike" kern="1200" cap="none" spc="0" baseline="0" dirty="0">
                <a:solidFill>
                  <a:srgbClr val="FFFFFF"/>
                </a:solidFill>
                <a:uFillTx/>
                <a:latin typeface="Arial" pitchFamily="18"/>
                <a:ea typeface="Microsoft YaHei" pitchFamily="2"/>
                <a:cs typeface="Mangal" pitchFamily="2"/>
              </a:rPr>
              <a:t> formative: </a:t>
            </a:r>
            <a:r>
              <a:rPr lang="it-IT" sz="2400" b="0" i="0" u="none" strike="noStrike" kern="1200" cap="none" spc="0" baseline="0" dirty="0" err="1">
                <a:solidFill>
                  <a:srgbClr val="FFFFFF"/>
                </a:solidFill>
                <a:uFillTx/>
                <a:latin typeface="Arial" pitchFamily="18"/>
                <a:ea typeface="Microsoft YaHei" pitchFamily="2"/>
                <a:cs typeface="Mangal" pitchFamily="2"/>
              </a:rPr>
              <a:t>we</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learned</a:t>
            </a:r>
            <a:r>
              <a:rPr lang="it-IT" sz="2400" b="0" i="0" u="none" strike="noStrike" kern="1200" cap="none" spc="0" baseline="0" dirty="0">
                <a:solidFill>
                  <a:srgbClr val="FFFFFF"/>
                </a:solidFill>
                <a:uFillTx/>
                <a:latin typeface="Arial" pitchFamily="18"/>
                <a:ea typeface="Microsoft YaHei" pitchFamily="2"/>
                <a:cs typeface="Mangal" pitchFamily="2"/>
              </a:rPr>
              <a:t> a </a:t>
            </a:r>
            <a:r>
              <a:rPr lang="it-IT" sz="2400" b="0" i="0" u="none" strike="noStrike" kern="1200" cap="none" spc="0" baseline="0" dirty="0" err="1">
                <a:solidFill>
                  <a:srgbClr val="FFFFFF"/>
                </a:solidFill>
                <a:uFillTx/>
                <a:latin typeface="Arial" pitchFamily="18"/>
                <a:ea typeface="Microsoft YaHei" pitchFamily="2"/>
                <a:cs typeface="Mangal" pitchFamily="2"/>
              </a:rPr>
              <a:t>lot</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about</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Danish</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customs</a:t>
            </a:r>
            <a:r>
              <a:rPr lang="it-IT" sz="2400" b="0" i="0" u="none" strike="noStrike" kern="1200" cap="none" spc="0" baseline="0" dirty="0">
                <a:solidFill>
                  <a:srgbClr val="FFFFFF"/>
                </a:solidFill>
                <a:uFillTx/>
                <a:latin typeface="Arial" pitchFamily="18"/>
                <a:ea typeface="Microsoft YaHei" pitchFamily="2"/>
                <a:cs typeface="Mangal" pitchFamily="2"/>
              </a:rPr>
              <a:t> and </a:t>
            </a:r>
            <a:r>
              <a:rPr lang="it-IT" sz="2400" b="0" i="0" u="none" strike="noStrike" kern="1200" cap="none" spc="0" baseline="0" dirty="0" err="1">
                <a:solidFill>
                  <a:srgbClr val="FFFFFF"/>
                </a:solidFill>
                <a:uFillTx/>
                <a:latin typeface="Arial" pitchFamily="18"/>
                <a:ea typeface="Microsoft YaHei" pitchFamily="2"/>
                <a:cs typeface="Mangal" pitchFamily="2"/>
              </a:rPr>
              <a:t>traditions</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but</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we</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also</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talked</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about</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several</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topics</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like</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hobbies</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However</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this</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enriched</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our</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cultur</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but</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also</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improved</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our</a:t>
            </a:r>
            <a:r>
              <a:rPr lang="it-IT" sz="2400" b="0" i="0" u="none" strike="noStrike" kern="1200" cap="none" spc="0" baseline="0" dirty="0">
                <a:solidFill>
                  <a:srgbClr val="FFFFFF"/>
                </a:solidFill>
                <a:uFillTx/>
                <a:latin typeface="Arial" pitchFamily="18"/>
                <a:ea typeface="Microsoft YaHei" pitchFamily="2"/>
                <a:cs typeface="Mangal" pitchFamily="2"/>
              </a:rPr>
              <a:t> English </a:t>
            </a:r>
            <a:r>
              <a:rPr lang="it-IT" sz="2400" b="0" i="0" u="none" strike="noStrike" kern="1200" cap="none" spc="0" baseline="0" dirty="0" err="1">
                <a:solidFill>
                  <a:srgbClr val="FFFFFF"/>
                </a:solidFill>
                <a:uFillTx/>
                <a:latin typeface="Arial" pitchFamily="18"/>
                <a:ea typeface="Microsoft YaHei" pitchFamily="2"/>
                <a:cs typeface="Mangal" pitchFamily="2"/>
              </a:rPr>
              <a:t>abilities</a:t>
            </a:r>
            <a:r>
              <a:rPr lang="it-IT" sz="2400" b="0" i="0" u="none" strike="noStrike" kern="1200" cap="none" spc="0" baseline="0" dirty="0">
                <a:solidFill>
                  <a:srgbClr val="FFFFFF"/>
                </a:solidFill>
                <a:uFillTx/>
                <a:latin typeface="Arial" pitchFamily="18"/>
                <a:ea typeface="Microsoft YaHei" pitchFamily="2"/>
                <a:cs typeface="Mangal" pitchFamily="2"/>
              </a:rPr>
              <a:t>, so </a:t>
            </a:r>
            <a:r>
              <a:rPr lang="it-IT" sz="2400" b="0" i="0" u="none" strike="noStrike" kern="1200" cap="none" spc="0" baseline="0" dirty="0" err="1">
                <a:solidFill>
                  <a:srgbClr val="FFFFFF"/>
                </a:solidFill>
                <a:uFillTx/>
                <a:latin typeface="Arial" pitchFamily="18"/>
                <a:ea typeface="Microsoft YaHei" pitchFamily="2"/>
                <a:cs typeface="Mangal" pitchFamily="2"/>
              </a:rPr>
              <a:t>that</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we</a:t>
            </a:r>
            <a:r>
              <a:rPr lang="it-IT" sz="2400" b="0" i="0" u="none" strike="noStrike" kern="1200" cap="none" spc="0" baseline="0" dirty="0">
                <a:solidFill>
                  <a:srgbClr val="FFFFFF"/>
                </a:solidFill>
                <a:uFillTx/>
                <a:latin typeface="Arial" pitchFamily="18"/>
                <a:ea typeface="Microsoft YaHei" pitchFamily="2"/>
                <a:cs typeface="Mangal" pitchFamily="2"/>
              </a:rPr>
              <a:t> can </a:t>
            </a:r>
            <a:r>
              <a:rPr lang="it-IT" sz="2400" b="0" i="0" u="none" strike="noStrike" kern="1200" cap="none" spc="0" baseline="0" dirty="0" err="1">
                <a:solidFill>
                  <a:srgbClr val="FFFFFF"/>
                </a:solidFill>
                <a:uFillTx/>
                <a:latin typeface="Arial" pitchFamily="18"/>
                <a:ea typeface="Microsoft YaHei" pitchFamily="2"/>
                <a:cs typeface="Mangal" pitchFamily="2"/>
              </a:rPr>
              <a:t>say</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it</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has</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been</a:t>
            </a:r>
            <a:r>
              <a:rPr lang="it-IT" sz="2400" b="0" i="0" u="none" strike="noStrike" kern="1200" cap="none" spc="0" baseline="0" dirty="0">
                <a:solidFill>
                  <a:srgbClr val="FFFFFF"/>
                </a:solidFill>
                <a:uFillTx/>
                <a:latin typeface="Arial" pitchFamily="18"/>
                <a:ea typeface="Microsoft YaHei" pitchFamily="2"/>
                <a:cs typeface="Mangal" pitchFamily="2"/>
              </a:rPr>
              <a:t> a </a:t>
            </a:r>
            <a:r>
              <a:rPr lang="it-IT" sz="2400" b="0" i="0" u="none" strike="noStrike" kern="1200" cap="none" spc="0" baseline="0" dirty="0" err="1">
                <a:solidFill>
                  <a:srgbClr val="FFFFFF"/>
                </a:solidFill>
                <a:uFillTx/>
                <a:latin typeface="Arial" pitchFamily="18"/>
                <a:ea typeface="Microsoft YaHei" pitchFamily="2"/>
                <a:cs typeface="Mangal" pitchFamily="2"/>
              </a:rPr>
              <a:t>journey</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trough</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which</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we</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have</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strengthened</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our</a:t>
            </a:r>
            <a:r>
              <a:rPr lang="it-IT" sz="2400" b="0" i="0" u="none" strike="noStrike" kern="1200" cap="none" spc="0" baseline="0" dirty="0">
                <a:solidFill>
                  <a:srgbClr val="FFFFFF"/>
                </a:solidFill>
                <a:uFillTx/>
                <a:latin typeface="Arial" pitchFamily="18"/>
                <a:ea typeface="Microsoft YaHei" pitchFamily="2"/>
                <a:cs typeface="Mangal" pitchFamily="2"/>
              </a:rPr>
              <a:t> </a:t>
            </a:r>
            <a:r>
              <a:rPr lang="it-IT" sz="2400" b="0" i="0" u="none" strike="noStrike" kern="1200" cap="none" spc="0" baseline="0" dirty="0" err="1">
                <a:solidFill>
                  <a:srgbClr val="FFFFFF"/>
                </a:solidFill>
                <a:uFillTx/>
                <a:latin typeface="Arial" pitchFamily="18"/>
                <a:ea typeface="Microsoft YaHei" pitchFamily="2"/>
                <a:cs typeface="Mangal" pitchFamily="2"/>
              </a:rPr>
              <a:t>human</a:t>
            </a:r>
            <a:r>
              <a:rPr lang="it-IT" sz="2400" b="0" i="0" u="none" strike="noStrike" kern="1200" cap="none" spc="0" baseline="0" dirty="0">
                <a:solidFill>
                  <a:srgbClr val="FFFFFF"/>
                </a:solidFill>
                <a:uFillTx/>
                <a:latin typeface="Arial" pitchFamily="18"/>
                <a:ea typeface="Microsoft YaHei" pitchFamily="2"/>
                <a:cs typeface="Mangal" pitchFamily="2"/>
              </a:rPr>
              <a:t> and comunicative </a:t>
            </a:r>
            <a:r>
              <a:rPr lang="it-IT" sz="2400" b="0" i="0" u="none" strike="noStrike" kern="1200" cap="none" spc="0" baseline="0" dirty="0" err="1">
                <a:solidFill>
                  <a:srgbClr val="FFFFFF"/>
                </a:solidFill>
                <a:uFillTx/>
                <a:latin typeface="Arial" pitchFamily="18"/>
                <a:ea typeface="Microsoft YaHei" pitchFamily="2"/>
                <a:cs typeface="Mangal" pitchFamily="2"/>
              </a:rPr>
              <a:t>skills</a:t>
            </a:r>
            <a:r>
              <a:rPr lang="it-IT" sz="2400" b="0" i="0" u="none" strike="noStrike" kern="1200" cap="none" spc="0" baseline="0" dirty="0">
                <a:solidFill>
                  <a:srgbClr val="FFFFFF"/>
                </a:solidFill>
                <a:uFillTx/>
                <a:latin typeface="Arial" pitchFamily="18"/>
                <a:ea typeface="Microsoft YaHei" pitchFamily="2"/>
                <a:cs typeface="Mangal" pitchFamily="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299</Words>
  <Application>Microsoft Office PowerPoint</Application>
  <PresentationFormat>Personalizzato</PresentationFormat>
  <Paragraphs>12</Paragraphs>
  <Slides>7</Slides>
  <Notes>6</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Predefinito</vt:lpstr>
      <vt:lpstr>Diapositiva 1</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Daniela Passeri</dc:creator>
  <cp:lastModifiedBy>Daniela Passeri</cp:lastModifiedBy>
  <cp:revision>12</cp:revision>
  <dcterms:created xsi:type="dcterms:W3CDTF">2017-05-15T08:10:23Z</dcterms:created>
  <dcterms:modified xsi:type="dcterms:W3CDTF">2017-05-26T12:45:59Z</dcterms:modified>
</cp:coreProperties>
</file>