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FAB73-7A23-42A7-979E-D47A98881643}" type="doc">
      <dgm:prSet loTypeId="urn:microsoft.com/office/officeart/2005/8/layout/cycle7" loCatId="cycle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307FB810-99E0-4610-B69D-EEAEBEFCB156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We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spent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a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lot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of time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together</a:t>
          </a:r>
          <a:endParaRPr lang="it-IT" b="1" dirty="0">
            <a:solidFill>
              <a:sysClr val="windowText" lastClr="00000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72C893-CFB2-4057-A217-E73DB766B4A3}" type="parTrans" cxnId="{9E6AE025-99B7-402A-9C94-B702F29DCE57}">
      <dgm:prSet/>
      <dgm:spPr/>
      <dgm:t>
        <a:bodyPr/>
        <a:lstStyle/>
        <a:p>
          <a:endParaRPr lang="it-IT"/>
        </a:p>
      </dgm:t>
    </dgm:pt>
    <dgm:pt modelId="{58BB9603-40DA-4334-93FE-05EFDEA79C60}" type="sibTrans" cxnId="{9E6AE025-99B7-402A-9C94-B702F29DCE57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61ECF808-4E30-4E2A-AB5E-4321C96CA291}">
      <dgm:prSet phldrT="[Testo]"/>
      <dgm:spPr>
        <a:solidFill>
          <a:srgbClr val="FF0066"/>
        </a:solidFill>
      </dgm:spPr>
      <dgm:t>
        <a:bodyPr/>
        <a:lstStyle/>
        <a:p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We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knew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new culture, new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language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and new friends</a:t>
          </a:r>
          <a:endParaRPr lang="it-IT" b="1" dirty="0">
            <a:solidFill>
              <a:sysClr val="windowText" lastClr="00000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C93FF2-73FC-4BD8-A4F1-0B9D82444159}" type="parTrans" cxnId="{5DFD5406-CC07-496B-90AF-9A0B78F0E069}">
      <dgm:prSet/>
      <dgm:spPr/>
      <dgm:t>
        <a:bodyPr/>
        <a:lstStyle/>
        <a:p>
          <a:endParaRPr lang="it-IT"/>
        </a:p>
      </dgm:t>
    </dgm:pt>
    <dgm:pt modelId="{1C1EFAA0-A909-4A3B-877E-F653E01C50E8}" type="sibTrans" cxnId="{5DFD5406-CC07-496B-90AF-9A0B78F0E069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C2205658-0E82-445B-97A6-58CA9C731C06}">
      <dgm:prSet phldrT="[Testo]"/>
      <dgm:spPr>
        <a:solidFill>
          <a:srgbClr val="FFFF66"/>
        </a:solidFill>
      </dgm:spPr>
      <dgm:t>
        <a:bodyPr/>
        <a:lstStyle/>
        <a:p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We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improved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b="1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our</a:t>
          </a:r>
          <a:r>
            <a:rPr lang="it-IT" b="1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English</a:t>
          </a:r>
          <a:endParaRPr lang="it-IT" b="1" dirty="0">
            <a:solidFill>
              <a:sysClr val="windowText" lastClr="00000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1BA7B6-FE5B-4005-B9D5-4432B999F7CB}" type="parTrans" cxnId="{23CACE71-70DD-4AB2-B5B1-00C52AAF0578}">
      <dgm:prSet/>
      <dgm:spPr/>
      <dgm:t>
        <a:bodyPr/>
        <a:lstStyle/>
        <a:p>
          <a:endParaRPr lang="it-IT"/>
        </a:p>
      </dgm:t>
    </dgm:pt>
    <dgm:pt modelId="{18FF6442-71BD-4FEA-A8EA-B324CD3589A1}" type="sibTrans" cxnId="{23CACE71-70DD-4AB2-B5B1-00C52AAF0578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F943D03F-8130-4D41-8518-1BE7DA4CB64E}" type="pres">
      <dgm:prSet presAssocID="{E78FAB73-7A23-42A7-979E-D47A988816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A21C85E-3DCF-4029-9A28-771AAC2AD8DB}" type="pres">
      <dgm:prSet presAssocID="{307FB810-99E0-4610-B69D-EEAEBEFCB156}" presName="node" presStyleLbl="node1" presStyleIdx="0" presStyleCnt="3" custRadScaleRad="99507" custRadScaleInc="-38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388175-5AF7-427A-900E-B51A5E5457E2}" type="pres">
      <dgm:prSet presAssocID="{58BB9603-40DA-4334-93FE-05EFDEA79C60}" presName="sibTrans" presStyleLbl="sibTrans2D1" presStyleIdx="0" presStyleCnt="3"/>
      <dgm:spPr/>
      <dgm:t>
        <a:bodyPr/>
        <a:lstStyle/>
        <a:p>
          <a:endParaRPr lang="it-IT"/>
        </a:p>
      </dgm:t>
    </dgm:pt>
    <dgm:pt modelId="{3FC50A91-CB91-4F37-B561-CDB310794CC9}" type="pres">
      <dgm:prSet presAssocID="{58BB9603-40DA-4334-93FE-05EFDEA79C60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534ACBA0-E82C-4CC4-AC6C-781671438CB7}" type="pres">
      <dgm:prSet presAssocID="{61ECF808-4E30-4E2A-AB5E-4321C96CA2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83A7C5-F3F4-4EE9-A830-28AED21CC57F}" type="pres">
      <dgm:prSet presAssocID="{1C1EFAA0-A909-4A3B-877E-F653E01C50E8}" presName="sibTrans" presStyleLbl="sibTrans2D1" presStyleIdx="1" presStyleCnt="3"/>
      <dgm:spPr/>
      <dgm:t>
        <a:bodyPr/>
        <a:lstStyle/>
        <a:p>
          <a:endParaRPr lang="it-IT"/>
        </a:p>
      </dgm:t>
    </dgm:pt>
    <dgm:pt modelId="{E536B7BB-2B0B-4E93-AB32-99BC84FA5929}" type="pres">
      <dgm:prSet presAssocID="{1C1EFAA0-A909-4A3B-877E-F653E01C50E8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A52906F9-1B9A-4888-8A01-8E3AB65860D8}" type="pres">
      <dgm:prSet presAssocID="{C2205658-0E82-445B-97A6-58CA9C731C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F6384B-CECB-4C56-BC3E-310C80EC6BB9}" type="pres">
      <dgm:prSet presAssocID="{18FF6442-71BD-4FEA-A8EA-B324CD3589A1}" presName="sibTrans" presStyleLbl="sibTrans2D1" presStyleIdx="2" presStyleCnt="3"/>
      <dgm:spPr/>
      <dgm:t>
        <a:bodyPr/>
        <a:lstStyle/>
        <a:p>
          <a:endParaRPr lang="it-IT"/>
        </a:p>
      </dgm:t>
    </dgm:pt>
    <dgm:pt modelId="{9375128C-D6EE-47ED-A6B5-ED619D6D8AB0}" type="pres">
      <dgm:prSet presAssocID="{18FF6442-71BD-4FEA-A8EA-B324CD3589A1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7B6E4046-B727-4D5F-B032-16C66D031AE7}" type="presOf" srcId="{1C1EFAA0-A909-4A3B-877E-F653E01C50E8}" destId="{8983A7C5-F3F4-4EE9-A830-28AED21CC57F}" srcOrd="0" destOrd="0" presId="urn:microsoft.com/office/officeart/2005/8/layout/cycle7"/>
    <dgm:cxn modelId="{A7622623-B04B-420A-BCD8-A44AECB7E78B}" type="presOf" srcId="{1C1EFAA0-A909-4A3B-877E-F653E01C50E8}" destId="{E536B7BB-2B0B-4E93-AB32-99BC84FA5929}" srcOrd="1" destOrd="0" presId="urn:microsoft.com/office/officeart/2005/8/layout/cycle7"/>
    <dgm:cxn modelId="{B0E9E2F5-9579-42EA-9995-713445000967}" type="presOf" srcId="{18FF6442-71BD-4FEA-A8EA-B324CD3589A1}" destId="{9375128C-D6EE-47ED-A6B5-ED619D6D8AB0}" srcOrd="1" destOrd="0" presId="urn:microsoft.com/office/officeart/2005/8/layout/cycle7"/>
    <dgm:cxn modelId="{8AE19A34-03EE-484A-A255-BEE537E43548}" type="presOf" srcId="{E78FAB73-7A23-42A7-979E-D47A98881643}" destId="{F943D03F-8130-4D41-8518-1BE7DA4CB64E}" srcOrd="0" destOrd="0" presId="urn:microsoft.com/office/officeart/2005/8/layout/cycle7"/>
    <dgm:cxn modelId="{17CAA595-58CB-43E8-A221-0DB258BE1799}" type="presOf" srcId="{58BB9603-40DA-4334-93FE-05EFDEA79C60}" destId="{3FC50A91-CB91-4F37-B561-CDB310794CC9}" srcOrd="1" destOrd="0" presId="urn:microsoft.com/office/officeart/2005/8/layout/cycle7"/>
    <dgm:cxn modelId="{23CACE71-70DD-4AB2-B5B1-00C52AAF0578}" srcId="{E78FAB73-7A23-42A7-979E-D47A98881643}" destId="{C2205658-0E82-445B-97A6-58CA9C731C06}" srcOrd="2" destOrd="0" parTransId="{631BA7B6-FE5B-4005-B9D5-4432B999F7CB}" sibTransId="{18FF6442-71BD-4FEA-A8EA-B324CD3589A1}"/>
    <dgm:cxn modelId="{5DFD5406-CC07-496B-90AF-9A0B78F0E069}" srcId="{E78FAB73-7A23-42A7-979E-D47A98881643}" destId="{61ECF808-4E30-4E2A-AB5E-4321C96CA291}" srcOrd="1" destOrd="0" parTransId="{99C93FF2-73FC-4BD8-A4F1-0B9D82444159}" sibTransId="{1C1EFAA0-A909-4A3B-877E-F653E01C50E8}"/>
    <dgm:cxn modelId="{3EB3869C-AE2B-4D3E-8001-748ED7284E1B}" type="presOf" srcId="{C2205658-0E82-445B-97A6-58CA9C731C06}" destId="{A52906F9-1B9A-4888-8A01-8E3AB65860D8}" srcOrd="0" destOrd="0" presId="urn:microsoft.com/office/officeart/2005/8/layout/cycle7"/>
    <dgm:cxn modelId="{6DAC0A39-C39A-4579-AC24-022A643700AC}" type="presOf" srcId="{61ECF808-4E30-4E2A-AB5E-4321C96CA291}" destId="{534ACBA0-E82C-4CC4-AC6C-781671438CB7}" srcOrd="0" destOrd="0" presId="urn:microsoft.com/office/officeart/2005/8/layout/cycle7"/>
    <dgm:cxn modelId="{398FDD66-AD34-47E0-B171-31D9CF3B31AA}" type="presOf" srcId="{307FB810-99E0-4610-B69D-EEAEBEFCB156}" destId="{6A21C85E-3DCF-4029-9A28-771AAC2AD8DB}" srcOrd="0" destOrd="0" presId="urn:microsoft.com/office/officeart/2005/8/layout/cycle7"/>
    <dgm:cxn modelId="{DDAF42A3-702F-4416-ABD1-A9CBA203168D}" type="presOf" srcId="{18FF6442-71BD-4FEA-A8EA-B324CD3589A1}" destId="{9FF6384B-CECB-4C56-BC3E-310C80EC6BB9}" srcOrd="0" destOrd="0" presId="urn:microsoft.com/office/officeart/2005/8/layout/cycle7"/>
    <dgm:cxn modelId="{9E6AE025-99B7-402A-9C94-B702F29DCE57}" srcId="{E78FAB73-7A23-42A7-979E-D47A98881643}" destId="{307FB810-99E0-4610-B69D-EEAEBEFCB156}" srcOrd="0" destOrd="0" parTransId="{EB72C893-CFB2-4057-A217-E73DB766B4A3}" sibTransId="{58BB9603-40DA-4334-93FE-05EFDEA79C60}"/>
    <dgm:cxn modelId="{A23BB5D9-7530-4820-BEC9-08B64E0F5342}" type="presOf" srcId="{58BB9603-40DA-4334-93FE-05EFDEA79C60}" destId="{AB388175-5AF7-427A-900E-B51A5E5457E2}" srcOrd="0" destOrd="0" presId="urn:microsoft.com/office/officeart/2005/8/layout/cycle7"/>
    <dgm:cxn modelId="{A8224C81-51B7-4A27-AC83-3E6529A0166A}" type="presParOf" srcId="{F943D03F-8130-4D41-8518-1BE7DA4CB64E}" destId="{6A21C85E-3DCF-4029-9A28-771AAC2AD8DB}" srcOrd="0" destOrd="0" presId="urn:microsoft.com/office/officeart/2005/8/layout/cycle7"/>
    <dgm:cxn modelId="{BE098B64-C375-4FD2-9A70-1F9620DAAAFC}" type="presParOf" srcId="{F943D03F-8130-4D41-8518-1BE7DA4CB64E}" destId="{AB388175-5AF7-427A-900E-B51A5E5457E2}" srcOrd="1" destOrd="0" presId="urn:microsoft.com/office/officeart/2005/8/layout/cycle7"/>
    <dgm:cxn modelId="{2BE03B2E-AE04-45BC-AFC9-A3ABC0EEDC0A}" type="presParOf" srcId="{AB388175-5AF7-427A-900E-B51A5E5457E2}" destId="{3FC50A91-CB91-4F37-B561-CDB310794CC9}" srcOrd="0" destOrd="0" presId="urn:microsoft.com/office/officeart/2005/8/layout/cycle7"/>
    <dgm:cxn modelId="{0845A02E-0553-459B-9C57-DD50FEECBBBE}" type="presParOf" srcId="{F943D03F-8130-4D41-8518-1BE7DA4CB64E}" destId="{534ACBA0-E82C-4CC4-AC6C-781671438CB7}" srcOrd="2" destOrd="0" presId="urn:microsoft.com/office/officeart/2005/8/layout/cycle7"/>
    <dgm:cxn modelId="{2E564218-0508-41EA-9AE4-DEE7616422B6}" type="presParOf" srcId="{F943D03F-8130-4D41-8518-1BE7DA4CB64E}" destId="{8983A7C5-F3F4-4EE9-A830-28AED21CC57F}" srcOrd="3" destOrd="0" presId="urn:microsoft.com/office/officeart/2005/8/layout/cycle7"/>
    <dgm:cxn modelId="{65AB4A03-D385-450E-AAF5-3562810FDFCD}" type="presParOf" srcId="{8983A7C5-F3F4-4EE9-A830-28AED21CC57F}" destId="{E536B7BB-2B0B-4E93-AB32-99BC84FA5929}" srcOrd="0" destOrd="0" presId="urn:microsoft.com/office/officeart/2005/8/layout/cycle7"/>
    <dgm:cxn modelId="{D8F75AB3-E011-48AD-A1DD-007FBB2BFA66}" type="presParOf" srcId="{F943D03F-8130-4D41-8518-1BE7DA4CB64E}" destId="{A52906F9-1B9A-4888-8A01-8E3AB65860D8}" srcOrd="4" destOrd="0" presId="urn:microsoft.com/office/officeart/2005/8/layout/cycle7"/>
    <dgm:cxn modelId="{8DB72AF6-A2D3-43F0-A76C-6A0D25780338}" type="presParOf" srcId="{F943D03F-8130-4D41-8518-1BE7DA4CB64E}" destId="{9FF6384B-CECB-4C56-BC3E-310C80EC6BB9}" srcOrd="5" destOrd="0" presId="urn:microsoft.com/office/officeart/2005/8/layout/cycle7"/>
    <dgm:cxn modelId="{C1A5473A-3759-4D85-933E-BA598378A0E9}" type="presParOf" srcId="{9FF6384B-CECB-4C56-BC3E-310C80EC6BB9}" destId="{9375128C-D6EE-47ED-A6B5-ED619D6D8AB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1C85E-3DCF-4029-9A28-771AAC2AD8DB}">
      <dsp:nvSpPr>
        <dsp:cNvPr id="0" name=""/>
        <dsp:cNvSpPr/>
      </dsp:nvSpPr>
      <dsp:spPr>
        <a:xfrm>
          <a:off x="2751607" y="14386"/>
          <a:ext cx="2459676" cy="12298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We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spent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a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lot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of time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together</a:t>
          </a:r>
          <a:endParaRPr lang="it-IT" sz="1800" b="1" kern="1200" dirty="0">
            <a:solidFill>
              <a:sysClr val="windowText" lastClr="00000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87628" y="50407"/>
        <a:ext cx="2387634" cy="1157796"/>
      </dsp:txXfrm>
    </dsp:sp>
    <dsp:sp modelId="{AB388175-5AF7-427A-900E-B51A5E5457E2}">
      <dsp:nvSpPr>
        <dsp:cNvPr id="0" name=""/>
        <dsp:cNvSpPr/>
      </dsp:nvSpPr>
      <dsp:spPr>
        <a:xfrm rot="3525914">
          <a:off x="4403548" y="2164911"/>
          <a:ext cx="1279377" cy="43044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4532681" y="2251000"/>
        <a:ext cx="1021111" cy="258265"/>
      </dsp:txXfrm>
    </dsp:sp>
    <dsp:sp modelId="{534ACBA0-E82C-4CC4-AC6C-781671438CB7}">
      <dsp:nvSpPr>
        <dsp:cNvPr id="0" name=""/>
        <dsp:cNvSpPr/>
      </dsp:nvSpPr>
      <dsp:spPr>
        <a:xfrm>
          <a:off x="4875190" y="3516041"/>
          <a:ext cx="2459676" cy="1229838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We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knew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new culture, new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language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and new friends</a:t>
          </a:r>
          <a:endParaRPr lang="it-IT" sz="1800" b="1" kern="1200" dirty="0">
            <a:solidFill>
              <a:sysClr val="windowText" lastClr="00000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1211" y="3552062"/>
        <a:ext cx="2387634" cy="1157796"/>
      </dsp:txXfrm>
    </dsp:sp>
    <dsp:sp modelId="{8983A7C5-F3F4-4EE9-A830-28AED21CC57F}">
      <dsp:nvSpPr>
        <dsp:cNvPr id="0" name=""/>
        <dsp:cNvSpPr/>
      </dsp:nvSpPr>
      <dsp:spPr>
        <a:xfrm rot="10800000">
          <a:off x="3435891" y="3915738"/>
          <a:ext cx="1279377" cy="43044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10800000">
        <a:off x="3565024" y="4001827"/>
        <a:ext cx="1021111" cy="258265"/>
      </dsp:txXfrm>
    </dsp:sp>
    <dsp:sp modelId="{A52906F9-1B9A-4888-8A01-8E3AB65860D8}">
      <dsp:nvSpPr>
        <dsp:cNvPr id="0" name=""/>
        <dsp:cNvSpPr/>
      </dsp:nvSpPr>
      <dsp:spPr>
        <a:xfrm>
          <a:off x="816292" y="3516041"/>
          <a:ext cx="2459676" cy="122983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We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improved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sz="1800" b="1" kern="1200" dirty="0" err="1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our</a:t>
          </a:r>
          <a:r>
            <a:rPr lang="it-IT" sz="1800" b="1" kern="1200" dirty="0" smtClean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English</a:t>
          </a:r>
          <a:endParaRPr lang="it-IT" sz="1800" b="1" kern="1200" dirty="0">
            <a:solidFill>
              <a:sysClr val="windowText" lastClr="00000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52313" y="3552062"/>
        <a:ext cx="2387634" cy="1157796"/>
      </dsp:txXfrm>
    </dsp:sp>
    <dsp:sp modelId="{9FF6384B-CECB-4C56-BC3E-310C80EC6BB9}">
      <dsp:nvSpPr>
        <dsp:cNvPr id="0" name=""/>
        <dsp:cNvSpPr/>
      </dsp:nvSpPr>
      <dsp:spPr>
        <a:xfrm rot="17935728">
          <a:off x="2374099" y="2164911"/>
          <a:ext cx="1279377" cy="43044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2503232" y="2251000"/>
        <a:ext cx="1021111" cy="25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15154" y="282390"/>
            <a:ext cx="12407154" cy="2378630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latin typeface="Comic Sans MS" panose="030F0702030302020204" pitchFamily="66" charset="0"/>
              </a:rPr>
              <a:t>Free time in cremona</a:t>
            </a:r>
            <a:r>
              <a:rPr lang="it-IT" sz="4800" b="1" dirty="0">
                <a:latin typeface="Comic Sans MS" panose="030F0702030302020204" pitchFamily="66" charset="0"/>
              </a:rPr>
              <a:t> </a:t>
            </a:r>
            <a:r>
              <a:rPr lang="it-IT" sz="4800" b="1" dirty="0" smtClean="0">
                <a:latin typeface="Comic Sans MS" panose="030F0702030302020204" pitchFamily="66" charset="0"/>
              </a:rPr>
              <a:t>with </a:t>
            </a:r>
            <a:r>
              <a:rPr lang="it-IT" sz="4800" b="1" dirty="0" err="1" smtClean="0">
                <a:latin typeface="Comic Sans MS" panose="030F0702030302020204" pitchFamily="66" charset="0"/>
              </a:rPr>
              <a:t>danish</a:t>
            </a:r>
            <a:r>
              <a:rPr lang="it-IT" sz="4800" b="1" dirty="0" smtClean="0">
                <a:latin typeface="Comic Sans MS" panose="030F0702030302020204" pitchFamily="66" charset="0"/>
              </a:rPr>
              <a:t> friends</a:t>
            </a:r>
            <a:endParaRPr lang="it-IT" sz="4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Risultati immagini per fre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54" y="2661020"/>
            <a:ext cx="3928538" cy="29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fre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82987" y="349625"/>
            <a:ext cx="6373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free time, in the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afternoon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stayed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lot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2800" b="1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it-IT" sz="28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2288" y="1848090"/>
            <a:ext cx="696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visited</a:t>
            </a:r>
            <a:r>
              <a:rPr lang="it-IT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the city with </a:t>
            </a:r>
            <a:r>
              <a:rPr lang="it-IT" sz="28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it-IT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monuments</a:t>
            </a:r>
            <a:endParaRPr lang="it-IT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18" y="2786906"/>
            <a:ext cx="2210696" cy="36844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67" y="3135216"/>
            <a:ext cx="3977204" cy="2987875"/>
          </a:xfrm>
          <a:prstGeom prst="rect">
            <a:avLst/>
          </a:prstGeom>
        </p:spPr>
      </p:pic>
      <p:sp>
        <p:nvSpPr>
          <p:cNvPr id="17" name="Freccia circolare a destra 16"/>
          <p:cNvSpPr/>
          <p:nvPr/>
        </p:nvSpPr>
        <p:spPr>
          <a:xfrm rot="20859477">
            <a:off x="851166" y="2420286"/>
            <a:ext cx="961017" cy="2651429"/>
          </a:xfrm>
          <a:prstGeom prst="curvedRightArrow">
            <a:avLst>
              <a:gd name="adj1" fmla="val 16469"/>
              <a:gd name="adj2" fmla="val 61495"/>
              <a:gd name="adj3" fmla="val 44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ircolare in giù 18"/>
          <p:cNvSpPr/>
          <p:nvPr/>
        </p:nvSpPr>
        <p:spPr>
          <a:xfrm rot="2994399">
            <a:off x="7088215" y="2415954"/>
            <a:ext cx="4186977" cy="1478595"/>
          </a:xfrm>
          <a:prstGeom prst="curvedDownArrow">
            <a:avLst>
              <a:gd name="adj1" fmla="val 20451"/>
              <a:gd name="adj2" fmla="val 47229"/>
              <a:gd name="adj3" fmla="val 4231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62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331260"/>
            <a:ext cx="10820400" cy="127747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it-IT" sz="3000" dirty="0" smtClean="0"/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3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brought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danish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friends to the market in the centre of the city,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bought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some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little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souvenir</a:t>
            </a:r>
            <a:endParaRPr lang="it-IT" sz="3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Risultati immagini per fre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5" y="2786871"/>
            <a:ext cx="5130885" cy="2465491"/>
          </a:xfrm>
          <a:prstGeom prst="rect">
            <a:avLst/>
          </a:prstGeom>
        </p:spPr>
      </p:pic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27" y="2802396"/>
            <a:ext cx="3838202" cy="23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43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91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9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95314"/>
            <a:ext cx="10820400" cy="72345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danish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hosts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taste some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typical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Italian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endParaRPr lang="it-IT" sz="3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Risultati immagini per fre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8" y="2622176"/>
            <a:ext cx="2286000" cy="1524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365" y="2622176"/>
            <a:ext cx="2286000" cy="1524000"/>
          </a:xfrm>
          <a:prstGeom prst="rect">
            <a:avLst/>
          </a:prstGeom>
        </p:spPr>
      </p:pic>
      <p:pic>
        <p:nvPicPr>
          <p:cNvPr id="3074" name="Picture 2" descr="Risultati immagini per sal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82" y="2622176"/>
            <a:ext cx="177074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torta frit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22" y="4719918"/>
            <a:ext cx="2513732" cy="16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183" y="4719918"/>
            <a:ext cx="2534535" cy="16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2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fre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68187" y="1506071"/>
            <a:ext cx="10318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went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on a picnic and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played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famous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danish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game </a:t>
            </a:r>
            <a:endParaRPr lang="it-IT" sz="3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8" b="43529"/>
          <a:stretch/>
        </p:blipFill>
        <p:spPr>
          <a:xfrm>
            <a:off x="2094688" y="2881874"/>
            <a:ext cx="8002623" cy="23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8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fre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43218" y="1207015"/>
            <a:ext cx="1090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Friday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night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went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to a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famous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Cremona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restaurant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dinner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it-IT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the last </a:t>
            </a:r>
            <a:r>
              <a:rPr lang="it-IT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endParaRPr lang="it-IT" sz="3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94" y="2786544"/>
            <a:ext cx="4119936" cy="2181143"/>
          </a:xfrm>
          <a:prstGeom prst="rect">
            <a:avLst/>
          </a:prstGeom>
        </p:spPr>
      </p:pic>
      <p:pic>
        <p:nvPicPr>
          <p:cNvPr id="4098" name="Picture 2" descr="L'immagine puÃ² contenere: pizza e ci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8" y="2643174"/>
            <a:ext cx="5421335" cy="28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88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36859365"/>
              </p:ext>
            </p:extLst>
          </p:nvPr>
        </p:nvGraphicFramePr>
        <p:xfrm>
          <a:off x="4932828" y="242046"/>
          <a:ext cx="8151160" cy="474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Risultati immagini per free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81" y="5388183"/>
            <a:ext cx="1928719" cy="14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4" r="4784" b="24997"/>
          <a:stretch/>
        </p:blipFill>
        <p:spPr>
          <a:xfrm>
            <a:off x="242045" y="1674361"/>
            <a:ext cx="5785373" cy="188218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04978" y="4465246"/>
            <a:ext cx="5459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Realizzato da:</a:t>
            </a:r>
          </a:p>
          <a:p>
            <a:pPr algn="ctr"/>
            <a:r>
              <a:rPr lang="it-IT" sz="2400" b="1" dirty="0" err="1" smtClean="0"/>
              <a:t>Bussini</a:t>
            </a:r>
            <a:r>
              <a:rPr lang="it-IT" sz="2400" b="1" dirty="0" smtClean="0"/>
              <a:t> Elena</a:t>
            </a:r>
          </a:p>
          <a:p>
            <a:pPr algn="ctr"/>
            <a:r>
              <a:rPr lang="it-IT" sz="2400" b="1" dirty="0" err="1" smtClean="0"/>
              <a:t>Chiappari</a:t>
            </a:r>
            <a:r>
              <a:rPr lang="it-IT" sz="2400" b="1" dirty="0" smtClean="0"/>
              <a:t> Alessandro</a:t>
            </a:r>
          </a:p>
          <a:p>
            <a:pPr algn="ctr"/>
            <a:r>
              <a:rPr lang="it-IT" sz="2400" b="1" dirty="0" smtClean="0"/>
              <a:t>Chiesa Francesco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6129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126</TotalTime>
  <Words>126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Comic Sans MS</vt:lpstr>
      <vt:lpstr>Tahoma</vt:lpstr>
      <vt:lpstr>Wingdings</vt:lpstr>
      <vt:lpstr>Scia di vapore</vt:lpstr>
      <vt:lpstr>Free time in cremona with danish friends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time in cremona with danish friends</dc:title>
  <dc:creator>Adriana Brioni</dc:creator>
  <cp:lastModifiedBy>Adriana Brioni</cp:lastModifiedBy>
  <cp:revision>16</cp:revision>
  <dcterms:created xsi:type="dcterms:W3CDTF">2018-05-31T15:02:11Z</dcterms:created>
  <dcterms:modified xsi:type="dcterms:W3CDTF">2018-06-01T16:18:45Z</dcterms:modified>
</cp:coreProperties>
</file>